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 id="268" r:id="rId14"/>
    <p:sldId id="269" r:id="rId15"/>
    <p:sldId id="270" r:id="rId16"/>
    <p:sldId id="274" r:id="rId17"/>
    <p:sldId id="272" r:id="rId18"/>
    <p:sldId id="276" r:id="rId19"/>
    <p:sldId id="277" r:id="rId20"/>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5CBCD"/>
          </a:solidFill>
        </a:fill>
      </a:tcStyle>
    </a:wholeTbl>
    <a:band2H>
      <a:tcTxStyle/>
      <a:tcStyle>
        <a:tcBdr/>
        <a:fill>
          <a:solidFill>
            <a:srgbClr val="F3E7E8"/>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D4F9"/>
          </a:solidFill>
        </a:fill>
      </a:tcStyle>
    </a:wholeTbl>
    <a:band2H>
      <a:tcTxStyle/>
      <a:tcStyle>
        <a:tcBdr/>
        <a:fill>
          <a:solidFill>
            <a:srgbClr val="F3EBFC"/>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2DBDF"/>
          </a:solidFill>
        </a:fill>
      </a:tcStyle>
    </a:wholeTbl>
    <a:band2H>
      <a:tcTxStyle/>
      <a:tcStyle>
        <a:tcBdr/>
        <a:fill>
          <a:solidFill>
            <a:srgbClr val="EAEEF0"/>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47"/>
  </p:normalViewPr>
  <p:slideViewPr>
    <p:cSldViewPr snapToGrid="0" snapToObjects="1">
      <p:cViewPr varScale="1">
        <p:scale>
          <a:sx n="136" d="100"/>
          <a:sy n="136" d="100"/>
        </p:scale>
        <p:origin x="216" y="3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3" name="Shape 173"/>
          <p:cNvSpPr>
            <a:spLocks noGrp="1" noRot="1" noChangeAspect="1"/>
          </p:cNvSpPr>
          <p:nvPr>
            <p:ph type="sldImg"/>
          </p:nvPr>
        </p:nvSpPr>
        <p:spPr>
          <a:xfrm>
            <a:off x="1143000" y="685800"/>
            <a:ext cx="4572000" cy="3429000"/>
          </a:xfrm>
          <a:prstGeom prst="rect">
            <a:avLst/>
          </a:prstGeom>
        </p:spPr>
        <p:txBody>
          <a:bodyPr/>
          <a:lstStyle/>
          <a:p>
            <a:endParaRPr/>
          </a:p>
        </p:txBody>
      </p:sp>
      <p:sp>
        <p:nvSpPr>
          <p:cNvPr id="174" name="Shape 17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 name="Shape 179"/>
          <p:cNvSpPr>
            <a:spLocks noGrp="1" noRot="1" noChangeAspect="1"/>
          </p:cNvSpPr>
          <p:nvPr>
            <p:ph type="sldImg"/>
          </p:nvPr>
        </p:nvSpPr>
        <p:spPr>
          <a:xfrm>
            <a:off x="381000" y="685800"/>
            <a:ext cx="6096000" cy="3429000"/>
          </a:xfrm>
          <a:prstGeom prst="rect">
            <a:avLst/>
          </a:prstGeom>
        </p:spPr>
        <p:txBody>
          <a:bodyPr/>
          <a:lstStyle/>
          <a:p>
            <a:endParaRPr/>
          </a:p>
        </p:txBody>
      </p:sp>
      <p:sp>
        <p:nvSpPr>
          <p:cNvPr id="180" name="Shape 180"/>
          <p:cNvSpPr>
            <a:spLocks noGrp="1"/>
          </p:cNvSpPr>
          <p:nvPr>
            <p:ph type="body" sz="quarter" idx="1"/>
          </p:nvPr>
        </p:nvSpPr>
        <p:spPr>
          <a:prstGeom prst="rect">
            <a:avLst/>
          </a:prstGeom>
        </p:spPr>
        <p:txBody>
          <a:bodyPr/>
          <a:lstStyle/>
          <a:p>
            <a:pPr>
              <a:defRPr sz="1400"/>
            </a:pPr>
            <a:r>
              <a:t>Began study 1971</a:t>
            </a:r>
          </a:p>
          <a:p>
            <a:pPr>
              <a:defRPr sz="1400"/>
            </a:pPr>
            <a:r>
              <a:t>90% psychiatric and prison experienced trauma as children</a:t>
            </a:r>
          </a:p>
          <a:p>
            <a:pPr>
              <a:defRPr sz="1400"/>
            </a:pPr>
            <a:r>
              <a:t>Asked to tell brother about murder - felt helpless in the face of despair</a:t>
            </a:r>
          </a:p>
          <a:p>
            <a:pPr>
              <a:defRPr sz="1400"/>
            </a:pPr>
            <a:r>
              <a:t>Finished, got married, children, migrated to Australia in 1985, worked for public service, did graduate studies </a:t>
            </a:r>
          </a:p>
          <a:p>
            <a:pPr>
              <a:defRPr sz="1400"/>
            </a:pPr>
            <a:r>
              <a:t>Began age 44 psychiatric hospital </a:t>
            </a:r>
          </a:p>
          <a:p>
            <a:pPr>
              <a:defRPr sz="1400"/>
            </a:pPr>
            <a:r>
              <a:t>When trauma treatment was just introduced to Australia</a:t>
            </a:r>
          </a:p>
          <a:p>
            <a:pPr>
              <a:defRPr sz="1400"/>
            </a:pPr>
            <a:r>
              <a:t>Will cover:</a:t>
            </a:r>
          </a:p>
          <a:p>
            <a:pPr lvl="1">
              <a:defRPr sz="1400"/>
            </a:pPr>
            <a:r>
              <a:t>Political</a:t>
            </a:r>
          </a:p>
          <a:p>
            <a:pPr lvl="1">
              <a:defRPr sz="1400"/>
            </a:pPr>
            <a:r>
              <a:t>Physical</a:t>
            </a:r>
          </a:p>
          <a:p>
            <a:pPr lvl="1">
              <a:defRPr sz="1400"/>
            </a:pPr>
            <a:r>
              <a:t>Psychological</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p:cNvSpPr>
            <a:spLocks noGrp="1" noRot="1" noChangeAspect="1"/>
          </p:cNvSpPr>
          <p:nvPr>
            <p:ph type="sldImg"/>
          </p:nvPr>
        </p:nvSpPr>
        <p:spPr>
          <a:prstGeom prst="rect">
            <a:avLst/>
          </a:prstGeom>
        </p:spPr>
        <p:txBody>
          <a:bodyPr/>
          <a:lstStyle/>
          <a:p>
            <a:endParaRPr/>
          </a:p>
        </p:txBody>
      </p:sp>
      <p:sp>
        <p:nvSpPr>
          <p:cNvPr id="186" name="Shape 186"/>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Janet - l989 - Crimean war and Civil war </a:t>
            </a:r>
          </a:p>
          <a:p>
            <a:pPr defTabSz="457200">
              <a:lnSpc>
                <a:spcPct val="117999"/>
              </a:lnSpc>
              <a:defRPr sz="2200">
                <a:latin typeface="Helvetica Neue"/>
                <a:ea typeface="Helvetica Neue"/>
                <a:cs typeface="Helvetica Neue"/>
                <a:sym typeface="Helvetica Neue"/>
              </a:defRPr>
            </a:pPr>
            <a:r>
              <a:rPr dirty="0"/>
              <a:t>1952 - included in first DSM</a:t>
            </a:r>
          </a:p>
          <a:p>
            <a:pPr defTabSz="457200">
              <a:lnSpc>
                <a:spcPct val="117999"/>
              </a:lnSpc>
              <a:defRPr sz="2200">
                <a:latin typeface="Helvetica Neue"/>
                <a:ea typeface="Helvetica Neue"/>
                <a:cs typeface="Helvetica Neue"/>
                <a:sym typeface="Helvetica Neue"/>
              </a:defRPr>
            </a:pPr>
            <a:r>
              <a:rPr dirty="0"/>
              <a:t>Removed in 1968 - no trauma assessment or treatment available</a:t>
            </a:r>
          </a:p>
          <a:p>
            <a:pPr defTabSz="457200">
              <a:lnSpc>
                <a:spcPct val="117999"/>
              </a:lnSpc>
              <a:defRPr sz="2200">
                <a:latin typeface="Helvetica Neue"/>
                <a:ea typeface="Helvetica Neue"/>
                <a:cs typeface="Helvetica Neue"/>
                <a:sym typeface="Helvetica Neue"/>
              </a:defRPr>
            </a:pPr>
            <a:r>
              <a:rPr dirty="0"/>
              <a:t>Figley - the Wounds of War </a:t>
            </a:r>
          </a:p>
          <a:p>
            <a:pPr defTabSz="457200">
              <a:lnSpc>
                <a:spcPct val="117999"/>
              </a:lnSpc>
              <a:defRPr sz="2200">
                <a:latin typeface="Helvetica Neue"/>
                <a:ea typeface="Helvetica Neue"/>
                <a:cs typeface="Helvetica Neue"/>
                <a:sym typeface="Helvetica Neue"/>
              </a:defRPr>
            </a:pPr>
            <a:r>
              <a:rPr dirty="0"/>
              <a:t>What does it look like, feel like. Diagnosis is about symptoms.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noRot="1" noChangeAspect="1"/>
          </p:cNvSpPr>
          <p:nvPr>
            <p:ph type="sldImg"/>
          </p:nvPr>
        </p:nvSpPr>
        <p:spPr>
          <a:prstGeom prst="rect">
            <a:avLst/>
          </a:prstGeom>
        </p:spPr>
        <p:txBody>
          <a:bodyPr/>
          <a:lstStyle/>
          <a:p>
            <a:endParaRPr/>
          </a:p>
        </p:txBody>
      </p:sp>
      <p:sp>
        <p:nvSpPr>
          <p:cNvPr id="192" name="Shape 192"/>
          <p:cNvSpPr>
            <a:spLocks noGrp="1"/>
          </p:cNvSpPr>
          <p:nvPr>
            <p:ph type="body" sz="quarter" idx="1"/>
          </p:nvPr>
        </p:nvSpPr>
        <p:spPr>
          <a:prstGeom prst="rect">
            <a:avLst/>
          </a:prstGeom>
        </p:spPr>
        <p:txBody>
          <a:bodyPr/>
          <a:lstStyle>
            <a:lvl1pPr defTabSz="457200">
              <a:lnSpc>
                <a:spcPct val="117999"/>
              </a:lnSpc>
              <a:defRPr sz="2200">
                <a:latin typeface="Helvetica Neue"/>
                <a:ea typeface="Helvetica Neue"/>
                <a:cs typeface="Helvetica Neue"/>
                <a:sym typeface="Helvetica Neue"/>
              </a:defRPr>
            </a:lvl1pPr>
          </a:lstStyle>
          <a:p>
            <a:r>
              <a:rPr dirty="0"/>
              <a:t>Institutional Abuse another backlash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Shape 195"/>
          <p:cNvSpPr>
            <a:spLocks noGrp="1" noRot="1" noChangeAspect="1"/>
          </p:cNvSpPr>
          <p:nvPr>
            <p:ph type="sldImg"/>
          </p:nvPr>
        </p:nvSpPr>
        <p:spPr>
          <a:prstGeom prst="rect">
            <a:avLst/>
          </a:prstGeom>
        </p:spPr>
        <p:txBody>
          <a:bodyPr/>
          <a:lstStyle/>
          <a:p>
            <a:endParaRPr/>
          </a:p>
        </p:txBody>
      </p:sp>
      <p:sp>
        <p:nvSpPr>
          <p:cNvPr id="196" name="Shape 196"/>
          <p:cNvSpPr>
            <a:spLocks noGrp="1"/>
          </p:cNvSpPr>
          <p:nvPr>
            <p:ph type="body" sz="quarter" idx="1"/>
          </p:nvPr>
        </p:nvSpPr>
        <p:spPr>
          <a:prstGeom prst="rect">
            <a:avLst/>
          </a:prstGeom>
        </p:spPr>
        <p:txBody>
          <a:bodyPr/>
          <a:lstStyle/>
          <a:p>
            <a:pPr defTabSz="457200">
              <a:lnSpc>
                <a:spcPct val="117999"/>
              </a:lnSpc>
              <a:defRPr sz="2200">
                <a:latin typeface="Helvetica Neue"/>
                <a:ea typeface="Helvetica Neue"/>
                <a:cs typeface="Helvetica Neue"/>
                <a:sym typeface="Helvetica Neue"/>
              </a:defRPr>
            </a:pPr>
            <a:r>
              <a:rPr dirty="0"/>
              <a:t>Triune Brain</a:t>
            </a:r>
          </a:p>
          <a:p>
            <a:pPr defTabSz="457200">
              <a:lnSpc>
                <a:spcPct val="117999"/>
              </a:lnSpc>
              <a:defRPr sz="2200">
                <a:latin typeface="Helvetica Neue"/>
                <a:ea typeface="Helvetica Neue"/>
                <a:cs typeface="Helvetica Neue"/>
                <a:sym typeface="Helvetica Neue"/>
              </a:defRPr>
            </a:pPr>
            <a:r>
              <a:rPr dirty="0"/>
              <a:t>Sensations create memories scan 40 times a second</a:t>
            </a:r>
          </a:p>
          <a:p>
            <a:pPr defTabSz="457200">
              <a:lnSpc>
                <a:spcPct val="117999"/>
              </a:lnSpc>
              <a:defRPr sz="2200">
                <a:latin typeface="Helvetica Neue"/>
                <a:ea typeface="Helvetica Neue"/>
                <a:cs typeface="Helvetica Neue"/>
                <a:sym typeface="Helvetica Neue"/>
              </a:defRPr>
            </a:pPr>
            <a:r>
              <a:rPr dirty="0"/>
              <a:t>Frozen memory networks- not stored but connected with sensations</a:t>
            </a:r>
          </a:p>
          <a:p>
            <a:pPr defTabSz="457200">
              <a:lnSpc>
                <a:spcPct val="117999"/>
              </a:lnSpc>
              <a:defRPr sz="2200">
                <a:latin typeface="Helvetica Neue"/>
                <a:ea typeface="Helvetica Neue"/>
                <a:cs typeface="Helvetica Neue"/>
                <a:sym typeface="Helvetica Neue"/>
              </a:defRPr>
            </a:pPr>
            <a:r>
              <a:rPr dirty="0"/>
              <a:t>Initially acute in first 3 months, then consolidates - talking, safety, moving forward, sleeping, breathing, exercising</a:t>
            </a:r>
          </a:p>
          <a:p>
            <a:pPr defTabSz="457200">
              <a:lnSpc>
                <a:spcPct val="117999"/>
              </a:lnSpc>
              <a:defRPr sz="2200">
                <a:latin typeface="Helvetica Neue"/>
                <a:ea typeface="Helvetica Neue"/>
                <a:cs typeface="Helvetica Neue"/>
                <a:sym typeface="Helvetica Neue"/>
              </a:defRPr>
            </a:pPr>
            <a:r>
              <a:rPr dirty="0"/>
              <a:t>First cure developed 1989</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noRot="1" noChangeAspect="1"/>
          </p:cNvSpPr>
          <p:nvPr>
            <p:ph type="sldImg"/>
          </p:nvPr>
        </p:nvSpPr>
        <p:spPr>
          <a:prstGeom prst="rect">
            <a:avLst/>
          </a:prstGeom>
        </p:spPr>
        <p:txBody>
          <a:bodyPr/>
          <a:lstStyle/>
          <a:p>
            <a:endParaRPr/>
          </a:p>
        </p:txBody>
      </p:sp>
      <p:sp>
        <p:nvSpPr>
          <p:cNvPr id="206" name="Shape 206"/>
          <p:cNvSpPr>
            <a:spLocks noGrp="1"/>
          </p:cNvSpPr>
          <p:nvPr>
            <p:ph type="body" sz="quarter" idx="1"/>
          </p:nvPr>
        </p:nvSpPr>
        <p:spPr>
          <a:prstGeom prst="rect">
            <a:avLst/>
          </a:prstGeom>
        </p:spPr>
        <p:txBody>
          <a:bodyPr/>
          <a:lstStyle/>
          <a:p>
            <a:pPr>
              <a:defRPr sz="1400"/>
            </a:pPr>
            <a:r>
              <a:rPr dirty="0"/>
              <a:t>Not selling EMDR - was the first Psychological treatment - eye movements </a:t>
            </a:r>
            <a:r>
              <a:rPr dirty="0" err="1"/>
              <a:t>desensitise</a:t>
            </a:r>
            <a:r>
              <a:rPr dirty="0"/>
              <a:t> - name does not help</a:t>
            </a:r>
          </a:p>
          <a:p>
            <a:pPr>
              <a:defRPr sz="1400"/>
            </a:pPr>
            <a:r>
              <a:rPr dirty="0"/>
              <a:t>TF CBT developed - both do memory confrontation</a:t>
            </a:r>
          </a:p>
          <a:p>
            <a:pPr>
              <a:defRPr sz="1400"/>
            </a:pPr>
            <a:r>
              <a:rPr dirty="0"/>
              <a:t>Both require special training - not offered at universities.</a:t>
            </a:r>
          </a:p>
          <a:p>
            <a:pPr>
              <a:defRPr sz="1400"/>
            </a:pPr>
            <a:r>
              <a:rPr dirty="0"/>
              <a:t>Politics of shame - individual, man-made, too hard basket, </a:t>
            </a:r>
          </a:p>
          <a:p>
            <a:pPr>
              <a:defRPr sz="1400"/>
            </a:pPr>
            <a:r>
              <a:rPr dirty="0"/>
              <a:t>Children and ACES</a:t>
            </a:r>
          </a:p>
          <a:p>
            <a:pPr>
              <a:defRPr sz="1400"/>
            </a:pPr>
            <a:r>
              <a:rPr dirty="0"/>
              <a:t>EEI available Red Cross - before memories consolidate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hape 215"/>
          <p:cNvSpPr>
            <a:spLocks noGrp="1" noRot="1" noChangeAspect="1"/>
          </p:cNvSpPr>
          <p:nvPr>
            <p:ph type="sldImg"/>
          </p:nvPr>
        </p:nvSpPr>
        <p:spPr>
          <a:prstGeom prst="rect">
            <a:avLst/>
          </a:prstGeom>
        </p:spPr>
        <p:txBody>
          <a:bodyPr/>
          <a:lstStyle/>
          <a:p>
            <a:endParaRPr/>
          </a:p>
        </p:txBody>
      </p:sp>
      <p:sp>
        <p:nvSpPr>
          <p:cNvPr id="216" name="Shape 216"/>
          <p:cNvSpPr>
            <a:spLocks noGrp="1"/>
          </p:cNvSpPr>
          <p:nvPr>
            <p:ph type="body" sz="quarter" idx="1"/>
          </p:nvPr>
        </p:nvSpPr>
        <p:spPr>
          <a:prstGeom prst="rect">
            <a:avLst/>
          </a:prstGeom>
        </p:spPr>
        <p:txBody>
          <a:bodyPr/>
          <a:lstStyle/>
          <a:p>
            <a:r>
              <a:t>The Brain is designed to heal</a:t>
            </a:r>
          </a:p>
          <a:p>
            <a:endParaRPr/>
          </a:p>
          <a:p>
            <a:r>
              <a:t>Disaster opportunity to raise profile of trauma work -</a:t>
            </a:r>
          </a:p>
          <a:p>
            <a:r>
              <a:t>15 % receive evidence based therapies - private psychologists..</a:t>
            </a:r>
          </a:p>
          <a:p>
            <a:endParaRPr/>
          </a:p>
          <a:p>
            <a:r>
              <a:t>Yet most cases end up in government system.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4"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15"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16"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17" name="Title Text"/>
          <p:cNvSpPr txBox="1">
            <a:spLocks noGrp="1"/>
          </p:cNvSpPr>
          <p:nvPr>
            <p:ph type="title"/>
          </p:nvPr>
        </p:nvSpPr>
        <p:spPr>
          <a:xfrm>
            <a:off x="2417778" y="802297"/>
            <a:ext cx="8637074" cy="2541432"/>
          </a:xfrm>
          <a:prstGeom prst="rect">
            <a:avLst/>
          </a:prstGeom>
        </p:spPr>
        <p:txBody>
          <a:bodyPr lIns="0" tIns="0" rIns="0" bIns="0" anchor="b"/>
          <a:lstStyle>
            <a:lvl1pPr>
              <a:defRPr sz="6600"/>
            </a:lvl1pPr>
          </a:lstStyle>
          <a:p>
            <a:r>
              <a:t>Title Text</a:t>
            </a:r>
          </a:p>
        </p:txBody>
      </p:sp>
      <p:sp>
        <p:nvSpPr>
          <p:cNvPr id="18" name="Body Level One…"/>
          <p:cNvSpPr txBox="1">
            <a:spLocks noGrp="1"/>
          </p:cNvSpPr>
          <p:nvPr>
            <p:ph type="body" sz="quarter" idx="1"/>
          </p:nvPr>
        </p:nvSpPr>
        <p:spPr>
          <a:xfrm>
            <a:off x="2417779" y="3531203"/>
            <a:ext cx="8637073" cy="977622"/>
          </a:xfrm>
          <a:prstGeom prst="rect">
            <a:avLst/>
          </a:prstGeom>
        </p:spPr>
        <p:txBody>
          <a:bodyPr lIns="91439" tIns="91439" rIns="91439" bIns="91439"/>
          <a:lstStyle>
            <a:lvl1pPr marL="0" indent="0">
              <a:buClrTx/>
              <a:buSzTx/>
              <a:buFontTx/>
              <a:buNone/>
              <a:defRPr sz="1800" cap="all"/>
            </a:lvl1pPr>
            <a:lvl2pPr marL="0" indent="457200">
              <a:buClrTx/>
              <a:buSzTx/>
              <a:buFontTx/>
              <a:buNone/>
              <a:defRPr sz="1800" cap="all"/>
            </a:lvl2pPr>
            <a:lvl3pPr marL="0" indent="914400">
              <a:buClrTx/>
              <a:buSzTx/>
              <a:buFontTx/>
              <a:buNone/>
              <a:defRPr sz="1800" cap="all"/>
            </a:lvl3pPr>
            <a:lvl4pPr marL="0" indent="1371600">
              <a:buClrTx/>
              <a:buSzTx/>
              <a:buFontTx/>
              <a:buNone/>
              <a:defRPr sz="1800" cap="all"/>
            </a:lvl4pPr>
            <a:lvl5pPr marL="0" indent="1828800">
              <a:buClrTx/>
              <a:buSzTx/>
              <a:buFontTx/>
              <a:buNone/>
              <a:defRPr sz="1800" cap="all"/>
            </a:lvl5pPr>
          </a:lstStyle>
          <a:p>
            <a:r>
              <a:t>Body Level One</a:t>
            </a:r>
          </a:p>
          <a:p>
            <a:pPr lvl="1"/>
            <a:r>
              <a:t>Body Level Two</a:t>
            </a:r>
          </a:p>
          <a:p>
            <a:pPr lvl="2"/>
            <a:r>
              <a:t>Body Level Three</a:t>
            </a:r>
          </a:p>
          <a:p>
            <a:pPr lvl="3"/>
            <a:r>
              <a:t>Body Level Four</a:t>
            </a:r>
          </a:p>
          <a:p>
            <a:pPr lvl="4"/>
            <a:r>
              <a:t>Body Level Five</a:t>
            </a:r>
          </a:p>
        </p:txBody>
      </p:sp>
      <p:sp>
        <p:nvSpPr>
          <p:cNvPr id="19" name="Straight Connector 14"/>
          <p:cNvSpPr/>
          <p:nvPr/>
        </p:nvSpPr>
        <p:spPr>
          <a:xfrm>
            <a:off x="2417779" y="3528541"/>
            <a:ext cx="8637073" cy="1"/>
          </a:xfrm>
          <a:prstGeom prst="line">
            <a:avLst/>
          </a:prstGeom>
          <a:ln w="31750">
            <a:solidFill>
              <a:schemeClr val="accent1"/>
            </a:solidFill>
          </a:ln>
        </p:spPr>
        <p:txBody>
          <a:bodyPr lIns="45719" rIns="45719"/>
          <a:lstStyle/>
          <a:p>
            <a:endParaRPr/>
          </a:p>
        </p:txBody>
      </p:sp>
      <p:sp>
        <p:nvSpPr>
          <p:cNvPr id="20" name="Slide Number"/>
          <p:cNvSpPr txBox="1">
            <a:spLocks noGrp="1"/>
          </p:cNvSpPr>
          <p:nvPr>
            <p:ph type="sldNum" sz="quarter" idx="2"/>
          </p:nvPr>
        </p:nvSpPr>
        <p:spPr>
          <a:xfrm>
            <a:off x="1749007" y="798972"/>
            <a:ext cx="499676" cy="523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Default">
    <p:bg>
      <p:bgPr>
        <a:solidFill>
          <a:srgbClr val="687D90"/>
        </a:solidFill>
        <a:effectLst/>
      </p:bgPr>
    </p:bg>
    <p:spTree>
      <p:nvGrpSpPr>
        <p:cNvPr id="1" name=""/>
        <p:cNvGrpSpPr/>
        <p:nvPr/>
      </p:nvGrpSpPr>
      <p:grpSpPr>
        <a:xfrm>
          <a:off x="0" y="0"/>
          <a:ext cx="0" cy="0"/>
          <a:chOff x="0" y="0"/>
          <a:chExt cx="0" cy="0"/>
        </a:xfrm>
      </p:grpSpPr>
      <p:pic>
        <p:nvPicPr>
          <p:cNvPr id="130" name="image.png" descr="image.png"/>
          <p:cNvPicPr>
            <a:picLocks noChangeAspect="1"/>
          </p:cNvPicPr>
          <p:nvPr/>
        </p:nvPicPr>
        <p:blipFill>
          <a:blip r:embed="rId2"/>
          <a:stretch>
            <a:fillRect/>
          </a:stretch>
        </p:blipFill>
        <p:spPr>
          <a:xfrm>
            <a:off x="8940800" y="279399"/>
            <a:ext cx="2844800" cy="2844801"/>
          </a:xfrm>
          <a:prstGeom prst="rect">
            <a:avLst/>
          </a:prstGeom>
          <a:ln w="12700">
            <a:miter lim="400000"/>
          </a:ln>
        </p:spPr>
      </p:pic>
      <p:pic>
        <p:nvPicPr>
          <p:cNvPr id="131" name="image.png" descr="image.png"/>
          <p:cNvPicPr>
            <a:picLocks noChangeAspect="1"/>
          </p:cNvPicPr>
          <p:nvPr/>
        </p:nvPicPr>
        <p:blipFill>
          <a:blip r:embed="rId3"/>
          <a:stretch>
            <a:fillRect/>
          </a:stretch>
        </p:blipFill>
        <p:spPr>
          <a:xfrm>
            <a:off x="609599" y="5969000"/>
            <a:ext cx="1621368" cy="609600"/>
          </a:xfrm>
          <a:prstGeom prst="rect">
            <a:avLst/>
          </a:prstGeom>
          <a:ln w="12700">
            <a:miter lim="400000"/>
          </a:ln>
        </p:spPr>
      </p:pic>
      <p:sp>
        <p:nvSpPr>
          <p:cNvPr id="132" name="Slide Number"/>
          <p:cNvSpPr txBox="1">
            <a:spLocks noGrp="1"/>
          </p:cNvSpPr>
          <p:nvPr>
            <p:ph type="sldNum" sz="quarter" idx="2"/>
          </p:nvPr>
        </p:nvSpPr>
        <p:spPr>
          <a:xfrm>
            <a:off x="5892799" y="6172199"/>
            <a:ext cx="2844801" cy="368301"/>
          </a:xfrm>
          <a:prstGeom prst="rect">
            <a:avLst/>
          </a:prstGeom>
        </p:spPr>
        <p:txBody>
          <a:bodyPr lIns="60959" tIns="60959" rIns="60959" bIns="60959" anchor="ctr"/>
          <a:lstStyle>
            <a:lvl1pPr defTabSz="1219200">
              <a:defRPr sz="1600">
                <a:solidFill>
                  <a:srgbClr val="958D85"/>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Vertical">
    <p:bg>
      <p:bgPr>
        <a:solidFill>
          <a:srgbClr val="FFFFFF"/>
        </a:solidFill>
        <a:effectLst/>
      </p:bgPr>
    </p:bg>
    <p:spTree>
      <p:nvGrpSpPr>
        <p:cNvPr id="1" name=""/>
        <p:cNvGrpSpPr/>
        <p:nvPr/>
      </p:nvGrpSpPr>
      <p:grpSpPr>
        <a:xfrm>
          <a:off x="0" y="0"/>
          <a:ext cx="0" cy="0"/>
          <a:chOff x="0" y="0"/>
          <a:chExt cx="0" cy="0"/>
        </a:xfrm>
      </p:grpSpPr>
      <p:sp>
        <p:nvSpPr>
          <p:cNvPr id="139" name="Image"/>
          <p:cNvSpPr>
            <a:spLocks noGrp="1"/>
          </p:cNvSpPr>
          <p:nvPr>
            <p:ph type="pic" idx="13"/>
          </p:nvPr>
        </p:nvSpPr>
        <p:spPr>
          <a:xfrm>
            <a:off x="3115716" y="431601"/>
            <a:ext cx="8719841" cy="5813228"/>
          </a:xfrm>
          <a:prstGeom prst="rect">
            <a:avLst/>
          </a:prstGeom>
        </p:spPr>
        <p:txBody>
          <a:bodyPr lIns="91439" rIns="91439">
            <a:noAutofit/>
          </a:bodyPr>
          <a:lstStyle/>
          <a:p>
            <a:endParaRPr/>
          </a:p>
        </p:txBody>
      </p:sp>
      <p:sp>
        <p:nvSpPr>
          <p:cNvPr id="140" name="Title Text"/>
          <p:cNvSpPr txBox="1">
            <a:spLocks noGrp="1"/>
          </p:cNvSpPr>
          <p:nvPr>
            <p:ph type="title"/>
          </p:nvPr>
        </p:nvSpPr>
        <p:spPr>
          <a:xfrm>
            <a:off x="2193726" y="446484"/>
            <a:ext cx="3750470" cy="2803923"/>
          </a:xfrm>
          <a:prstGeom prst="rect">
            <a:avLst/>
          </a:prstGeom>
        </p:spPr>
        <p:txBody>
          <a:bodyPr lIns="35718" tIns="35718" rIns="35718" bIns="35718" anchor="b"/>
          <a:lstStyle>
            <a:lvl1pPr algn="ctr" defTabSz="410765">
              <a:lnSpc>
                <a:spcPct val="100000"/>
              </a:lnSpc>
              <a:defRPr sz="4000" cap="none">
                <a:latin typeface="Helvetica Neue Medium"/>
                <a:ea typeface="Helvetica Neue Medium"/>
                <a:cs typeface="Helvetica Neue Medium"/>
                <a:sym typeface="Helvetica Neue Medium"/>
              </a:defRPr>
            </a:lvl1pPr>
          </a:lstStyle>
          <a:p>
            <a:r>
              <a:t>Title Text</a:t>
            </a:r>
          </a:p>
        </p:txBody>
      </p:sp>
      <p:sp>
        <p:nvSpPr>
          <p:cNvPr id="141" name="Body Level One…"/>
          <p:cNvSpPr txBox="1">
            <a:spLocks noGrp="1"/>
          </p:cNvSpPr>
          <p:nvPr>
            <p:ph type="body" sz="quarter" idx="1"/>
          </p:nvPr>
        </p:nvSpPr>
        <p:spPr>
          <a:xfrm>
            <a:off x="2193726" y="3321843"/>
            <a:ext cx="3750470" cy="2893220"/>
          </a:xfrm>
          <a:prstGeom prst="rect">
            <a:avLst/>
          </a:prstGeom>
        </p:spPr>
        <p:txBody>
          <a:bodyPr lIns="35718" tIns="35718" rIns="35718" bIns="35718"/>
          <a:lstStyle>
            <a:lvl1pPr marL="0" indent="0" algn="ctr" defTabSz="410765">
              <a:lnSpc>
                <a:spcPct val="100000"/>
              </a:lnSpc>
              <a:spcBef>
                <a:spcPts val="0"/>
              </a:spcBef>
              <a:buClrTx/>
              <a:buSzTx/>
              <a:buFontTx/>
              <a:buNone/>
              <a:defRPr sz="2400">
                <a:latin typeface="Helvetica Neue"/>
                <a:ea typeface="Helvetica Neue"/>
                <a:cs typeface="Helvetica Neue"/>
                <a:sym typeface="Helvetica Neue"/>
              </a:defRPr>
            </a:lvl1pPr>
            <a:lvl2pPr marL="0" indent="0" algn="ctr" defTabSz="410765">
              <a:lnSpc>
                <a:spcPct val="100000"/>
              </a:lnSpc>
              <a:spcBef>
                <a:spcPts val="0"/>
              </a:spcBef>
              <a:buClrTx/>
              <a:buSzTx/>
              <a:buFontTx/>
              <a:buNone/>
              <a:defRPr sz="2400">
                <a:latin typeface="Helvetica Neue"/>
                <a:ea typeface="Helvetica Neue"/>
                <a:cs typeface="Helvetica Neue"/>
                <a:sym typeface="Helvetica Neue"/>
              </a:defRPr>
            </a:lvl2pPr>
            <a:lvl3pPr marL="0" indent="0" algn="ctr" defTabSz="410765">
              <a:lnSpc>
                <a:spcPct val="100000"/>
              </a:lnSpc>
              <a:spcBef>
                <a:spcPts val="0"/>
              </a:spcBef>
              <a:buClrTx/>
              <a:buSzTx/>
              <a:buFontTx/>
              <a:buNone/>
              <a:defRPr sz="2400">
                <a:latin typeface="Helvetica Neue"/>
                <a:ea typeface="Helvetica Neue"/>
                <a:cs typeface="Helvetica Neue"/>
                <a:sym typeface="Helvetica Neue"/>
              </a:defRPr>
            </a:lvl3pPr>
            <a:lvl4pPr marL="0" indent="0" algn="ctr" defTabSz="410765">
              <a:lnSpc>
                <a:spcPct val="100000"/>
              </a:lnSpc>
              <a:spcBef>
                <a:spcPts val="0"/>
              </a:spcBef>
              <a:buClrTx/>
              <a:buSzTx/>
              <a:buFontTx/>
              <a:buNone/>
              <a:defRPr sz="2400">
                <a:latin typeface="Helvetica Neue"/>
                <a:ea typeface="Helvetica Neue"/>
                <a:cs typeface="Helvetica Neue"/>
                <a:sym typeface="Helvetica Neue"/>
              </a:defRPr>
            </a:lvl4pPr>
            <a:lvl5pPr marL="0" indent="0" algn="ctr" defTabSz="410765">
              <a:lnSpc>
                <a:spcPct val="100000"/>
              </a:lnSpc>
              <a:spcBef>
                <a:spcPts val="0"/>
              </a:spcBef>
              <a:buClrTx/>
              <a:buSzTx/>
              <a:buFontTx/>
              <a:buNone/>
              <a:defRPr sz="2400">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42" name="Slide Number"/>
          <p:cNvSpPr txBox="1">
            <a:spLocks noGrp="1"/>
          </p:cNvSpPr>
          <p:nvPr>
            <p:ph type="sldNum" sz="quarter" idx="2"/>
          </p:nvPr>
        </p:nvSpPr>
        <p:spPr>
          <a:xfrm>
            <a:off x="5980937" y="6536531"/>
            <a:ext cx="225363" cy="220155"/>
          </a:xfrm>
          <a:prstGeom prst="rect">
            <a:avLst/>
          </a:prstGeom>
        </p:spPr>
        <p:txBody>
          <a:bodyPr lIns="35718" tIns="35718" rIns="35718" bIns="35718"/>
          <a:lstStyle>
            <a:lvl1pPr algn="ctr" defTabSz="410765">
              <a:defRPr sz="10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Title &amp; Bullets">
    <p:bg>
      <p:bgPr>
        <a:solidFill>
          <a:srgbClr val="FFFFFF"/>
        </a:solidFill>
        <a:effectLst/>
      </p:bgPr>
    </p:bg>
    <p:spTree>
      <p:nvGrpSpPr>
        <p:cNvPr id="1" name=""/>
        <p:cNvGrpSpPr/>
        <p:nvPr/>
      </p:nvGrpSpPr>
      <p:grpSpPr>
        <a:xfrm>
          <a:off x="0" y="0"/>
          <a:ext cx="0" cy="0"/>
          <a:chOff x="0" y="0"/>
          <a:chExt cx="0" cy="0"/>
        </a:xfrm>
      </p:grpSpPr>
      <p:sp>
        <p:nvSpPr>
          <p:cNvPr id="149" name="Title Text"/>
          <p:cNvSpPr txBox="1">
            <a:spLocks noGrp="1"/>
          </p:cNvSpPr>
          <p:nvPr>
            <p:ph type="title"/>
          </p:nvPr>
        </p:nvSpPr>
        <p:spPr>
          <a:xfrm>
            <a:off x="2193726" y="178593"/>
            <a:ext cx="7804548" cy="1518048"/>
          </a:xfrm>
          <a:prstGeom prst="rect">
            <a:avLst/>
          </a:prstGeom>
        </p:spPr>
        <p:txBody>
          <a:bodyPr lIns="35718" tIns="35718" rIns="35718" bIns="35718" anchor="ctr"/>
          <a:lstStyle>
            <a:lvl1pPr algn="ctr" defTabSz="410765">
              <a:lnSpc>
                <a:spcPct val="100000"/>
              </a:lnSpc>
              <a:defRPr sz="5600" cap="none">
                <a:latin typeface="Helvetica Neue Medium"/>
                <a:ea typeface="Helvetica Neue Medium"/>
                <a:cs typeface="Helvetica Neue Medium"/>
                <a:sym typeface="Helvetica Neue Medium"/>
              </a:defRPr>
            </a:lvl1pPr>
          </a:lstStyle>
          <a:p>
            <a:r>
              <a:t>Title Text</a:t>
            </a:r>
          </a:p>
        </p:txBody>
      </p:sp>
      <p:sp>
        <p:nvSpPr>
          <p:cNvPr id="150" name="Body Level One…"/>
          <p:cNvSpPr txBox="1">
            <a:spLocks noGrp="1"/>
          </p:cNvSpPr>
          <p:nvPr>
            <p:ph type="body" idx="1"/>
          </p:nvPr>
        </p:nvSpPr>
        <p:spPr>
          <a:xfrm>
            <a:off x="2193726" y="1821656"/>
            <a:ext cx="7804548" cy="4420196"/>
          </a:xfrm>
          <a:prstGeom prst="rect">
            <a:avLst/>
          </a:prstGeom>
        </p:spPr>
        <p:txBody>
          <a:bodyPr lIns="35718" tIns="35718" rIns="35718" bIns="35718" anchor="ctr"/>
          <a:lstStyle>
            <a:lvl1pPr marL="277812" indent="-277812" defTabSz="410765">
              <a:lnSpc>
                <a:spcPct val="100000"/>
              </a:lnSpc>
              <a:spcBef>
                <a:spcPts val="2900"/>
              </a:spcBef>
              <a:buClrTx/>
              <a:buSzPct val="145000"/>
              <a:buFontTx/>
              <a:defRPr>
                <a:latin typeface="Helvetica Neue"/>
                <a:ea typeface="Helvetica Neue"/>
                <a:cs typeface="Helvetica Neue"/>
                <a:sym typeface="Helvetica Neue"/>
              </a:defRPr>
            </a:lvl1pPr>
            <a:lvl2pPr marL="722312" indent="-277812" defTabSz="410765">
              <a:lnSpc>
                <a:spcPct val="100000"/>
              </a:lnSpc>
              <a:spcBef>
                <a:spcPts val="2900"/>
              </a:spcBef>
              <a:buClrTx/>
              <a:buSzPct val="145000"/>
              <a:buFontTx/>
              <a:defRPr>
                <a:latin typeface="Helvetica Neue"/>
                <a:ea typeface="Helvetica Neue"/>
                <a:cs typeface="Helvetica Neue"/>
                <a:sym typeface="Helvetica Neue"/>
              </a:defRPr>
            </a:lvl2pPr>
            <a:lvl3pPr marL="1166812" indent="-277812" defTabSz="410765">
              <a:lnSpc>
                <a:spcPct val="100000"/>
              </a:lnSpc>
              <a:spcBef>
                <a:spcPts val="2900"/>
              </a:spcBef>
              <a:buClrTx/>
              <a:buSzPct val="145000"/>
              <a:buFontTx/>
              <a:defRPr>
                <a:latin typeface="Helvetica Neue"/>
                <a:ea typeface="Helvetica Neue"/>
                <a:cs typeface="Helvetica Neue"/>
                <a:sym typeface="Helvetica Neue"/>
              </a:defRPr>
            </a:lvl3pPr>
            <a:lvl4pPr marL="1611312" indent="-277812" defTabSz="410765">
              <a:lnSpc>
                <a:spcPct val="100000"/>
              </a:lnSpc>
              <a:spcBef>
                <a:spcPts val="2900"/>
              </a:spcBef>
              <a:buClrTx/>
              <a:buSzPct val="145000"/>
              <a:buFontTx/>
              <a:defRPr>
                <a:latin typeface="Helvetica Neue"/>
                <a:ea typeface="Helvetica Neue"/>
                <a:cs typeface="Helvetica Neue"/>
                <a:sym typeface="Helvetica Neue"/>
              </a:defRPr>
            </a:lvl4pPr>
            <a:lvl5pPr marL="2055812" indent="-277812" defTabSz="410765">
              <a:lnSpc>
                <a:spcPct val="100000"/>
              </a:lnSpc>
              <a:spcBef>
                <a:spcPts val="2900"/>
              </a:spcBef>
              <a:buClrTx/>
              <a:buSzPct val="145000"/>
              <a:buFontTx/>
              <a:defRPr>
                <a:latin typeface="Helvetica Neue"/>
                <a:ea typeface="Helvetica Neue"/>
                <a:cs typeface="Helvetica Neue"/>
                <a:sym typeface="Helvetica Neue"/>
              </a:defRPr>
            </a:lvl5p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xfrm>
            <a:off x="5980937" y="6536531"/>
            <a:ext cx="225363" cy="220155"/>
          </a:xfrm>
          <a:prstGeom prst="rect">
            <a:avLst/>
          </a:prstGeom>
        </p:spPr>
        <p:txBody>
          <a:bodyPr lIns="35718" tIns="35718" rIns="35718" bIns="35718"/>
          <a:lstStyle>
            <a:lvl1pPr algn="ctr" defTabSz="410765">
              <a:defRPr sz="10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Blank">
    <p:bg>
      <p:bgPr>
        <a:solidFill>
          <a:srgbClr val="FFFFFF"/>
        </a:solidFill>
        <a:effectLst/>
      </p:bgPr>
    </p:bg>
    <p:spTree>
      <p:nvGrpSpPr>
        <p:cNvPr id="1" name=""/>
        <p:cNvGrpSpPr/>
        <p:nvPr/>
      </p:nvGrpSpPr>
      <p:grpSpPr>
        <a:xfrm>
          <a:off x="0" y="0"/>
          <a:ext cx="0" cy="0"/>
          <a:chOff x="0" y="0"/>
          <a:chExt cx="0" cy="0"/>
        </a:xfrm>
      </p:grpSpPr>
      <p:sp>
        <p:nvSpPr>
          <p:cNvPr id="158" name="Slide Number"/>
          <p:cNvSpPr txBox="1">
            <a:spLocks noGrp="1"/>
          </p:cNvSpPr>
          <p:nvPr>
            <p:ph type="sldNum" sz="quarter" idx="2"/>
          </p:nvPr>
        </p:nvSpPr>
        <p:spPr>
          <a:xfrm>
            <a:off x="11080144" y="6406785"/>
            <a:ext cx="273657" cy="264255"/>
          </a:xfrm>
          <a:prstGeom prst="rect">
            <a:avLst/>
          </a:prstGeom>
        </p:spPr>
        <p:txBody>
          <a:bodyPr anchor="ctr"/>
          <a:lstStyle>
            <a:lvl1pPr>
              <a:defRPr sz="12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Title and Content">
    <p:bg>
      <p:bgPr>
        <a:solidFill>
          <a:srgbClr val="FFFFFF"/>
        </a:solidFill>
        <a:effectLst/>
      </p:bgPr>
    </p:bg>
    <p:spTree>
      <p:nvGrpSpPr>
        <p:cNvPr id="1" name=""/>
        <p:cNvGrpSpPr/>
        <p:nvPr/>
      </p:nvGrpSpPr>
      <p:grpSpPr>
        <a:xfrm>
          <a:off x="0" y="0"/>
          <a:ext cx="0" cy="0"/>
          <a:chOff x="0" y="0"/>
          <a:chExt cx="0" cy="0"/>
        </a:xfrm>
      </p:grpSpPr>
      <p:sp>
        <p:nvSpPr>
          <p:cNvPr id="165" name="Title Text"/>
          <p:cNvSpPr txBox="1">
            <a:spLocks noGrp="1"/>
          </p:cNvSpPr>
          <p:nvPr>
            <p:ph type="title"/>
          </p:nvPr>
        </p:nvSpPr>
        <p:spPr>
          <a:xfrm>
            <a:off x="838199" y="365124"/>
            <a:ext cx="10515601" cy="1325564"/>
          </a:xfrm>
          <a:prstGeom prst="rect">
            <a:avLst/>
          </a:prstGeom>
        </p:spPr>
        <p:txBody>
          <a:bodyPr anchor="ctr"/>
          <a:lstStyle>
            <a:lvl1pPr>
              <a:defRPr sz="4200" cap="none">
                <a:latin typeface="Arial"/>
                <a:ea typeface="Arial"/>
                <a:cs typeface="Arial"/>
                <a:sym typeface="Arial"/>
              </a:defRPr>
            </a:lvl1pPr>
          </a:lstStyle>
          <a:p>
            <a:r>
              <a:t>Title Text</a:t>
            </a:r>
          </a:p>
        </p:txBody>
      </p:sp>
      <p:sp>
        <p:nvSpPr>
          <p:cNvPr id="166" name="Body Level One…"/>
          <p:cNvSpPr txBox="1">
            <a:spLocks noGrp="1"/>
          </p:cNvSpPr>
          <p:nvPr>
            <p:ph type="body" idx="1"/>
          </p:nvPr>
        </p:nvSpPr>
        <p:spPr>
          <a:xfrm>
            <a:off x="838199" y="1825625"/>
            <a:ext cx="10515601" cy="4351339"/>
          </a:xfrm>
          <a:prstGeom prst="rect">
            <a:avLst/>
          </a:prstGeom>
        </p:spPr>
        <p:txBody>
          <a:bodyPr/>
          <a:lstStyle>
            <a:lvl1pPr marL="212271" indent="-212271">
              <a:lnSpc>
                <a:spcPct val="90000"/>
              </a:lnSpc>
              <a:buClrTx/>
              <a:defRPr sz="2600">
                <a:latin typeface="Arial"/>
                <a:ea typeface="Arial"/>
                <a:cs typeface="Arial"/>
                <a:sym typeface="Arial"/>
              </a:defRPr>
            </a:lvl1pPr>
            <a:lvl2pPr marL="704850" indent="-247650">
              <a:lnSpc>
                <a:spcPct val="90000"/>
              </a:lnSpc>
              <a:buClrTx/>
              <a:defRPr sz="2600">
                <a:latin typeface="Arial"/>
                <a:ea typeface="Arial"/>
                <a:cs typeface="Arial"/>
                <a:sym typeface="Arial"/>
              </a:defRPr>
            </a:lvl2pPr>
            <a:lvl3pPr marL="1211580" indent="-297180">
              <a:lnSpc>
                <a:spcPct val="90000"/>
              </a:lnSpc>
              <a:buClrTx/>
              <a:defRPr sz="2600">
                <a:latin typeface="Arial"/>
                <a:ea typeface="Arial"/>
                <a:cs typeface="Arial"/>
                <a:sym typeface="Arial"/>
              </a:defRPr>
            </a:lvl3pPr>
            <a:lvl4pPr marL="1701800" indent="-330200">
              <a:lnSpc>
                <a:spcPct val="90000"/>
              </a:lnSpc>
              <a:buClrTx/>
              <a:defRPr sz="2600">
                <a:latin typeface="Arial"/>
                <a:ea typeface="Arial"/>
                <a:cs typeface="Arial"/>
                <a:sym typeface="Arial"/>
              </a:defRPr>
            </a:lvl4pPr>
            <a:lvl5pPr marL="2159000" indent="-330200">
              <a:lnSpc>
                <a:spcPct val="90000"/>
              </a:lnSpc>
              <a:buClrTx/>
              <a:defRPr sz="2600">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67" name="Slide Number"/>
          <p:cNvSpPr txBox="1">
            <a:spLocks noGrp="1"/>
          </p:cNvSpPr>
          <p:nvPr>
            <p:ph type="sldNum" sz="quarter" idx="2"/>
          </p:nvPr>
        </p:nvSpPr>
        <p:spPr>
          <a:xfrm>
            <a:off x="11080144" y="6406785"/>
            <a:ext cx="273657" cy="264255"/>
          </a:xfrm>
          <a:prstGeom prst="rect">
            <a:avLst/>
          </a:prstGeom>
        </p:spPr>
        <p:txBody>
          <a:bodyPr anchor="ctr"/>
          <a:lstStyle>
            <a:lvl1pPr>
              <a:defRPr sz="1200">
                <a:solidFill>
                  <a:srgbClr val="888888"/>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sp>
        <p:nvSpPr>
          <p:cNvPr id="27"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28"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29"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30" name="Title Text"/>
          <p:cNvSpPr txBox="1">
            <a:spLocks noGrp="1"/>
          </p:cNvSpPr>
          <p:nvPr>
            <p:ph type="title"/>
          </p:nvPr>
        </p:nvSpPr>
        <p:spPr>
          <a:xfrm>
            <a:off x="1451579" y="804519"/>
            <a:ext cx="9603276" cy="1049236"/>
          </a:xfrm>
          <a:prstGeom prst="rect">
            <a:avLst/>
          </a:prstGeom>
        </p:spPr>
        <p:txBody>
          <a:bodyPr/>
          <a:lstStyle/>
          <a:p>
            <a:r>
              <a:t>Title Text</a:t>
            </a:r>
          </a:p>
        </p:txBody>
      </p:sp>
      <p:sp>
        <p:nvSpPr>
          <p:cNvPr id="31" name="Body Level One…"/>
          <p:cNvSpPr txBox="1">
            <a:spLocks noGrp="1"/>
          </p:cNvSpPr>
          <p:nvPr>
            <p:ph type="body" sz="half" idx="1"/>
          </p:nvPr>
        </p:nvSpPr>
        <p:spPr>
          <a:xfrm>
            <a:off x="1451579" y="2015732"/>
            <a:ext cx="9603276" cy="3450614"/>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2" name="Straight Connector 32"/>
          <p:cNvSpPr/>
          <p:nvPr/>
        </p:nvSpPr>
        <p:spPr>
          <a:xfrm>
            <a:off x="1453896" y="1847088"/>
            <a:ext cx="9607523" cy="1"/>
          </a:xfrm>
          <a:prstGeom prst="line">
            <a:avLst/>
          </a:prstGeom>
          <a:ln w="31750">
            <a:solidFill>
              <a:schemeClr val="accent1"/>
            </a:solidFill>
          </a:ln>
        </p:spPr>
        <p:txBody>
          <a:bodyPr lIns="45719" rIns="45719"/>
          <a:lstStyle/>
          <a:p>
            <a:endParaRPr/>
          </a:p>
        </p:txBody>
      </p:sp>
      <p:sp>
        <p:nvSpPr>
          <p:cNvPr id="3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0"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41"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42"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43" name="Title Text"/>
          <p:cNvSpPr txBox="1">
            <a:spLocks noGrp="1"/>
          </p:cNvSpPr>
          <p:nvPr>
            <p:ph type="title"/>
          </p:nvPr>
        </p:nvSpPr>
        <p:spPr>
          <a:xfrm>
            <a:off x="1454239" y="1756130"/>
            <a:ext cx="8643154" cy="1887951"/>
          </a:xfrm>
          <a:prstGeom prst="rect">
            <a:avLst/>
          </a:prstGeom>
        </p:spPr>
        <p:txBody>
          <a:bodyPr anchor="b"/>
          <a:lstStyle>
            <a:lvl1pPr>
              <a:defRPr sz="3600"/>
            </a:lvl1pPr>
          </a:lstStyle>
          <a:p>
            <a:r>
              <a:t>Title Text</a:t>
            </a:r>
          </a:p>
        </p:txBody>
      </p:sp>
      <p:sp>
        <p:nvSpPr>
          <p:cNvPr id="44" name="Body Level One…"/>
          <p:cNvSpPr txBox="1">
            <a:spLocks noGrp="1"/>
          </p:cNvSpPr>
          <p:nvPr>
            <p:ph type="body" sz="quarter" idx="1"/>
          </p:nvPr>
        </p:nvSpPr>
        <p:spPr>
          <a:xfrm>
            <a:off x="1454239" y="3806195"/>
            <a:ext cx="8630447" cy="1012930"/>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45" name="Straight Connector 14"/>
          <p:cNvSpPr/>
          <p:nvPr/>
        </p:nvSpPr>
        <p:spPr>
          <a:xfrm>
            <a:off x="1454239" y="3804985"/>
            <a:ext cx="8630447" cy="1"/>
          </a:xfrm>
          <a:prstGeom prst="line">
            <a:avLst/>
          </a:prstGeom>
          <a:ln w="31750">
            <a:solidFill>
              <a:schemeClr val="accent1"/>
            </a:solidFill>
          </a:ln>
        </p:spPr>
        <p:txBody>
          <a:bodyPr lIns="45719" rIns="45719"/>
          <a:lstStyle/>
          <a:p>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53"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54"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55"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56" name="Title Text"/>
          <p:cNvSpPr txBox="1">
            <a:spLocks noGrp="1"/>
          </p:cNvSpPr>
          <p:nvPr>
            <p:ph type="title"/>
          </p:nvPr>
        </p:nvSpPr>
        <p:spPr>
          <a:xfrm>
            <a:off x="1449216" y="804889"/>
            <a:ext cx="9605636" cy="1059306"/>
          </a:xfrm>
          <a:prstGeom prst="rect">
            <a:avLst/>
          </a:prstGeom>
        </p:spPr>
        <p:txBody>
          <a:bodyPr/>
          <a:lstStyle/>
          <a:p>
            <a:r>
              <a:t>Title Text</a:t>
            </a:r>
          </a:p>
        </p:txBody>
      </p:sp>
      <p:sp>
        <p:nvSpPr>
          <p:cNvPr id="57" name="Body Level One…"/>
          <p:cNvSpPr txBox="1">
            <a:spLocks noGrp="1"/>
          </p:cNvSpPr>
          <p:nvPr>
            <p:ph type="body" sz="quarter" idx="1"/>
          </p:nvPr>
        </p:nvSpPr>
        <p:spPr>
          <a:xfrm>
            <a:off x="1447331" y="2010878"/>
            <a:ext cx="4645153" cy="3448595"/>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traight Connector 34"/>
          <p:cNvSpPr/>
          <p:nvPr/>
        </p:nvSpPr>
        <p:spPr>
          <a:xfrm>
            <a:off x="1453896" y="1847088"/>
            <a:ext cx="9607523" cy="1"/>
          </a:xfrm>
          <a:prstGeom prst="line">
            <a:avLst/>
          </a:prstGeom>
          <a:ln w="31750">
            <a:solidFill>
              <a:schemeClr val="accent1"/>
            </a:solidFill>
          </a:ln>
        </p:spPr>
        <p:txBody>
          <a:bodyPr lIns="45719" rIns="45719"/>
          <a:lstStyle/>
          <a:p>
            <a:endParaRP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66"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67"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68"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69" name="Title Text"/>
          <p:cNvSpPr txBox="1">
            <a:spLocks noGrp="1"/>
          </p:cNvSpPr>
          <p:nvPr>
            <p:ph type="title"/>
          </p:nvPr>
        </p:nvSpPr>
        <p:spPr>
          <a:xfrm>
            <a:off x="1447191" y="804162"/>
            <a:ext cx="9607661" cy="1056320"/>
          </a:xfrm>
          <a:prstGeom prst="rect">
            <a:avLst/>
          </a:prstGeom>
        </p:spPr>
        <p:txBody>
          <a:bodyPr/>
          <a:lstStyle/>
          <a:p>
            <a:r>
              <a:t>Title Text</a:t>
            </a:r>
          </a:p>
        </p:txBody>
      </p:sp>
      <p:sp>
        <p:nvSpPr>
          <p:cNvPr id="70" name="Body Level One…"/>
          <p:cNvSpPr txBox="1">
            <a:spLocks noGrp="1"/>
          </p:cNvSpPr>
          <p:nvPr>
            <p:ph type="body" sz="quarter" idx="1"/>
          </p:nvPr>
        </p:nvSpPr>
        <p:spPr>
          <a:xfrm>
            <a:off x="1447191" y="2019549"/>
            <a:ext cx="4645153" cy="801944"/>
          </a:xfrm>
          <a:prstGeom prst="rect">
            <a:avLst/>
          </a:prstGeom>
        </p:spPr>
        <p:txBody>
          <a:bodyPr anchor="b"/>
          <a:lstStyle>
            <a:lvl1pPr marL="0" indent="0">
              <a:lnSpc>
                <a:spcPct val="100000"/>
              </a:lnSpc>
              <a:buClrTx/>
              <a:buSzTx/>
              <a:buFontTx/>
              <a:buNone/>
              <a:defRPr sz="2200" cap="all">
                <a:solidFill>
                  <a:schemeClr val="accent1"/>
                </a:solidFill>
              </a:defRPr>
            </a:lvl1pPr>
            <a:lvl2pPr marL="0" indent="457200">
              <a:lnSpc>
                <a:spcPct val="100000"/>
              </a:lnSpc>
              <a:buClrTx/>
              <a:buSzTx/>
              <a:buFontTx/>
              <a:buNone/>
              <a:defRPr sz="2200" cap="all">
                <a:solidFill>
                  <a:schemeClr val="accent1"/>
                </a:solidFill>
              </a:defRPr>
            </a:lvl2pPr>
            <a:lvl3pPr marL="0" indent="914400">
              <a:lnSpc>
                <a:spcPct val="100000"/>
              </a:lnSpc>
              <a:buClrTx/>
              <a:buSzTx/>
              <a:buFontTx/>
              <a:buNone/>
              <a:defRPr sz="2200" cap="all">
                <a:solidFill>
                  <a:schemeClr val="accent1"/>
                </a:solidFill>
              </a:defRPr>
            </a:lvl3pPr>
            <a:lvl4pPr marL="0" indent="1371600">
              <a:lnSpc>
                <a:spcPct val="100000"/>
              </a:lnSpc>
              <a:buClrTx/>
              <a:buSzTx/>
              <a:buFontTx/>
              <a:buNone/>
              <a:defRPr sz="2200" cap="all">
                <a:solidFill>
                  <a:schemeClr val="accent1"/>
                </a:solidFill>
              </a:defRPr>
            </a:lvl4pPr>
            <a:lvl5pPr marL="0" indent="1828800">
              <a:lnSpc>
                <a:spcPct val="100000"/>
              </a:lnSpc>
              <a:buClrTx/>
              <a:buSzTx/>
              <a:buFontTx/>
              <a:buNone/>
              <a:defRPr sz="2200" cap="all">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sp>
        <p:nvSpPr>
          <p:cNvPr id="71" name="Text Placeholder 4"/>
          <p:cNvSpPr>
            <a:spLocks noGrp="1"/>
          </p:cNvSpPr>
          <p:nvPr>
            <p:ph type="body" sz="quarter" idx="13"/>
          </p:nvPr>
        </p:nvSpPr>
        <p:spPr>
          <a:xfrm>
            <a:off x="6412362" y="2023003"/>
            <a:ext cx="4645153" cy="802238"/>
          </a:xfrm>
          <a:prstGeom prst="rect">
            <a:avLst/>
          </a:prstGeom>
        </p:spPr>
        <p:txBody>
          <a:bodyPr anchor="b"/>
          <a:lstStyle/>
          <a:p>
            <a:pPr marL="0" indent="0">
              <a:lnSpc>
                <a:spcPct val="100000"/>
              </a:lnSpc>
              <a:buClrTx/>
              <a:buSzTx/>
              <a:buFontTx/>
              <a:buNone/>
              <a:defRPr sz="2200" cap="all">
                <a:solidFill>
                  <a:schemeClr val="accent1"/>
                </a:solidFill>
              </a:defRPr>
            </a:pPr>
            <a:endParaRPr/>
          </a:p>
        </p:txBody>
      </p:sp>
      <p:sp>
        <p:nvSpPr>
          <p:cNvPr id="72" name="Straight Connector 28"/>
          <p:cNvSpPr/>
          <p:nvPr/>
        </p:nvSpPr>
        <p:spPr>
          <a:xfrm>
            <a:off x="1453896" y="1847088"/>
            <a:ext cx="9607523" cy="1"/>
          </a:xfrm>
          <a:prstGeom prst="line">
            <a:avLst/>
          </a:prstGeom>
          <a:ln w="31750">
            <a:solidFill>
              <a:schemeClr val="accent1"/>
            </a:solidFill>
          </a:ln>
        </p:spPr>
        <p:txBody>
          <a:bodyPr lIns="45719" rIns="45719"/>
          <a:lstStyle/>
          <a:p>
            <a:endParaRPr/>
          </a:p>
        </p:txBody>
      </p:sp>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0"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81"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82"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83" name="Title Text"/>
          <p:cNvSpPr txBox="1">
            <a:spLocks noGrp="1"/>
          </p:cNvSpPr>
          <p:nvPr>
            <p:ph type="title"/>
          </p:nvPr>
        </p:nvSpPr>
        <p:spPr>
          <a:xfrm>
            <a:off x="1451579" y="804519"/>
            <a:ext cx="9603276" cy="1049236"/>
          </a:xfrm>
          <a:prstGeom prst="rect">
            <a:avLst/>
          </a:prstGeom>
        </p:spPr>
        <p:txBody>
          <a:bodyPr/>
          <a:lstStyle/>
          <a:p>
            <a:r>
              <a:t>Title Text</a:t>
            </a:r>
          </a:p>
        </p:txBody>
      </p:sp>
      <p:sp>
        <p:nvSpPr>
          <p:cNvPr id="84" name="Straight Connector 24"/>
          <p:cNvSpPr/>
          <p:nvPr/>
        </p:nvSpPr>
        <p:spPr>
          <a:xfrm>
            <a:off x="1453896" y="1847088"/>
            <a:ext cx="9607523" cy="1"/>
          </a:xfrm>
          <a:prstGeom prst="line">
            <a:avLst/>
          </a:prstGeom>
          <a:ln w="31750">
            <a:solidFill>
              <a:schemeClr val="accent1"/>
            </a:solidFill>
          </a:ln>
        </p:spPr>
        <p:txBody>
          <a:bodyPr lIns="45719" rIns="45719"/>
          <a:lstStyle/>
          <a:p>
            <a:endParaRP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9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99"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100"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101"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102" name="Title Text"/>
          <p:cNvSpPr txBox="1">
            <a:spLocks noGrp="1"/>
          </p:cNvSpPr>
          <p:nvPr>
            <p:ph type="title"/>
          </p:nvPr>
        </p:nvSpPr>
        <p:spPr>
          <a:xfrm>
            <a:off x="1444671" y="798972"/>
            <a:ext cx="3273100" cy="2247118"/>
          </a:xfrm>
          <a:prstGeom prst="rect">
            <a:avLst/>
          </a:prstGeom>
        </p:spPr>
        <p:txBody>
          <a:bodyPr anchor="b"/>
          <a:lstStyle>
            <a:lvl1pPr>
              <a:defRPr sz="2400"/>
            </a:lvl1pPr>
          </a:lstStyle>
          <a:p>
            <a:r>
              <a:t>Title Text</a:t>
            </a:r>
          </a:p>
        </p:txBody>
      </p:sp>
      <p:sp>
        <p:nvSpPr>
          <p:cNvPr id="103" name="Body Level One…"/>
          <p:cNvSpPr txBox="1">
            <a:spLocks noGrp="1"/>
          </p:cNvSpPr>
          <p:nvPr>
            <p:ph type="body" sz="half" idx="1"/>
          </p:nvPr>
        </p:nvSpPr>
        <p:spPr>
          <a:xfrm>
            <a:off x="5043713" y="798974"/>
            <a:ext cx="6012471" cy="4658827"/>
          </a:xfrm>
          <a:prstGeom prst="rect">
            <a:avLst/>
          </a:prstGeom>
        </p:spPr>
        <p:txBody>
          <a:bodyPr anchor="ctr"/>
          <a:lstStyle/>
          <a:p>
            <a:r>
              <a:t>Body Level One</a:t>
            </a:r>
          </a:p>
          <a:p>
            <a:pPr lvl="1"/>
            <a:r>
              <a:t>Body Level Two</a:t>
            </a:r>
          </a:p>
          <a:p>
            <a:pPr lvl="2"/>
            <a:r>
              <a:t>Body Level Three</a:t>
            </a:r>
          </a:p>
          <a:p>
            <a:pPr lvl="3"/>
            <a:r>
              <a:t>Body Level Four</a:t>
            </a:r>
          </a:p>
          <a:p>
            <a:pPr lvl="4"/>
            <a:r>
              <a:t>Body Level Five</a:t>
            </a:r>
          </a:p>
        </p:txBody>
      </p:sp>
      <p:sp>
        <p:nvSpPr>
          <p:cNvPr id="104" name="Text Placeholder 3"/>
          <p:cNvSpPr>
            <a:spLocks noGrp="1"/>
          </p:cNvSpPr>
          <p:nvPr>
            <p:ph type="body" sz="quarter" idx="13"/>
          </p:nvPr>
        </p:nvSpPr>
        <p:spPr>
          <a:xfrm>
            <a:off x="1444671" y="3205490"/>
            <a:ext cx="3275014" cy="2248182"/>
          </a:xfrm>
          <a:prstGeom prst="rect">
            <a:avLst/>
          </a:prstGeom>
        </p:spPr>
        <p:txBody>
          <a:bodyPr/>
          <a:lstStyle/>
          <a:p>
            <a:pPr marL="0" indent="0">
              <a:buClrTx/>
              <a:buSzTx/>
              <a:buFontTx/>
              <a:buNone/>
              <a:defRPr sz="1600"/>
            </a:pPr>
            <a:endParaRPr/>
          </a:p>
        </p:txBody>
      </p:sp>
      <p:sp>
        <p:nvSpPr>
          <p:cNvPr id="105" name="Straight Connector 16"/>
          <p:cNvSpPr/>
          <p:nvPr/>
        </p:nvSpPr>
        <p:spPr>
          <a:xfrm>
            <a:off x="1448280" y="3205490"/>
            <a:ext cx="3269490" cy="1"/>
          </a:xfrm>
          <a:prstGeom prst="line">
            <a:avLst/>
          </a:prstGeom>
          <a:ln w="31750">
            <a:solidFill>
              <a:schemeClr val="accent1"/>
            </a:solidFill>
          </a:ln>
        </p:spPr>
        <p:txBody>
          <a:bodyPr lIns="45719" rIns="45719"/>
          <a:lstStyle/>
          <a:p>
            <a:endParaRPr/>
          </a:p>
        </p:txBody>
      </p:sp>
      <p:sp>
        <p:nvSpPr>
          <p:cNvPr id="10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13"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114" name="Picture 6" descr="Picture 6"/>
          <p:cNvPicPr>
            <a:picLocks noChangeAspect="1"/>
          </p:cNvPicPr>
          <p:nvPr/>
        </p:nvPicPr>
        <p:blipFill>
          <a:blip r:embed="rId2"/>
          <a:srcRect t="1538"/>
          <a:stretch>
            <a:fillRect/>
          </a:stretch>
        </p:blipFill>
        <p:spPr>
          <a:xfrm>
            <a:off x="0" y="6126480"/>
            <a:ext cx="12192000" cy="731524"/>
          </a:xfrm>
          <a:prstGeom prst="rect">
            <a:avLst/>
          </a:prstGeom>
          <a:ln w="12700">
            <a:miter lim="400000"/>
          </a:ln>
        </p:spPr>
      </p:pic>
      <p:sp>
        <p:nvSpPr>
          <p:cNvPr id="115"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grpSp>
        <p:nvGrpSpPr>
          <p:cNvPr id="118" name="Group 7"/>
          <p:cNvGrpSpPr/>
          <p:nvPr/>
        </p:nvGrpSpPr>
        <p:grpSpPr>
          <a:xfrm>
            <a:off x="7477386" y="482170"/>
            <a:ext cx="4074535" cy="5149101"/>
            <a:chOff x="0" y="0"/>
            <a:chExt cx="4074533" cy="5149100"/>
          </a:xfrm>
        </p:grpSpPr>
        <p:sp>
          <p:nvSpPr>
            <p:cNvPr id="116" name="Rectangle 17"/>
            <p:cNvSpPr/>
            <p:nvPr/>
          </p:nvSpPr>
          <p:spPr>
            <a:xfrm>
              <a:off x="-1" y="0"/>
              <a:ext cx="4074535" cy="5149101"/>
            </a:xfrm>
            <a:prstGeom prst="rect">
              <a:avLst/>
            </a:prstGeom>
            <a:gradFill flip="none" rotWithShape="1">
              <a:gsLst>
                <a:gs pos="0">
                  <a:srgbClr val="000001"/>
                </a:gs>
                <a:gs pos="100000">
                  <a:srgbClr val="191919"/>
                </a:gs>
              </a:gsLst>
              <a:lin ang="5400000" scaled="0"/>
            </a:gradFill>
            <a:ln w="12700" cap="flat">
              <a:noFill/>
              <a:miter lim="400000"/>
            </a:ln>
            <a:effectLst>
              <a:outerShdw blurRad="127000" dist="228600" dir="4740000" rotWithShape="0">
                <a:srgbClr val="000000">
                  <a:alpha val="34000"/>
                </a:srgbClr>
              </a:outerShdw>
            </a:effectLst>
          </p:spPr>
          <p:txBody>
            <a:bodyPr wrap="square" lIns="45719" tIns="45719" rIns="45719" bIns="45719" numCol="1" anchor="t">
              <a:noAutofit/>
            </a:bodyPr>
            <a:lstStyle/>
            <a:p>
              <a:endParaRPr/>
            </a:p>
          </p:txBody>
        </p:sp>
        <p:sp>
          <p:nvSpPr>
            <p:cNvPr id="117" name="Rectangle 18"/>
            <p:cNvSpPr/>
            <p:nvPr/>
          </p:nvSpPr>
          <p:spPr>
            <a:xfrm>
              <a:off x="313059" y="330336"/>
              <a:ext cx="3450290" cy="4466452"/>
            </a:xfrm>
            <a:prstGeom prst="rect">
              <a:avLst/>
            </a:prstGeom>
            <a:gradFill flip="none" rotWithShape="1">
              <a:gsLst>
                <a:gs pos="0">
                  <a:srgbClr val="DADADA"/>
                </a:gs>
                <a:gs pos="100000">
                  <a:srgbClr val="FFFFFE"/>
                </a:gs>
              </a:gsLst>
              <a:lin ang="16200000" scaled="0"/>
            </a:gradFill>
            <a:ln w="50800" cap="flat">
              <a:solidFill>
                <a:srgbClr val="191919"/>
              </a:solidFill>
              <a:prstDash val="solid"/>
              <a:miter lim="800000"/>
            </a:ln>
            <a:effectLst/>
          </p:spPr>
          <p:txBody>
            <a:bodyPr wrap="square" lIns="45719" tIns="45719" rIns="45719" bIns="45719" numCol="1" anchor="t">
              <a:noAutofit/>
            </a:bodyPr>
            <a:lstStyle/>
            <a:p>
              <a:endParaRPr/>
            </a:p>
          </p:txBody>
        </p:sp>
      </p:grpSp>
      <p:sp>
        <p:nvSpPr>
          <p:cNvPr id="119" name="Title Text"/>
          <p:cNvSpPr txBox="1">
            <a:spLocks noGrp="1"/>
          </p:cNvSpPr>
          <p:nvPr>
            <p:ph type="title"/>
          </p:nvPr>
        </p:nvSpPr>
        <p:spPr>
          <a:xfrm>
            <a:off x="1451205" y="1129513"/>
            <a:ext cx="5532329" cy="1830585"/>
          </a:xfrm>
          <a:prstGeom prst="rect">
            <a:avLst/>
          </a:prstGeom>
        </p:spPr>
        <p:txBody>
          <a:bodyPr anchor="b"/>
          <a:lstStyle/>
          <a:p>
            <a:r>
              <a:t>Title Text</a:t>
            </a:r>
          </a:p>
        </p:txBody>
      </p:sp>
      <p:sp>
        <p:nvSpPr>
          <p:cNvPr id="120" name="Picture Placeholder 2"/>
          <p:cNvSpPr>
            <a:spLocks noGrp="1"/>
          </p:cNvSpPr>
          <p:nvPr>
            <p:ph type="pic" sz="quarter" idx="13"/>
          </p:nvPr>
        </p:nvSpPr>
        <p:spPr>
          <a:xfrm>
            <a:off x="8124389" y="1122542"/>
            <a:ext cx="2791172" cy="3866328"/>
          </a:xfrm>
          <a:prstGeom prst="rect">
            <a:avLst/>
          </a:prstGeom>
        </p:spPr>
        <p:txBody>
          <a:bodyPr lIns="91439" rIns="91439">
            <a:noAutofit/>
          </a:bodyPr>
          <a:lstStyle/>
          <a:p>
            <a:endParaRPr/>
          </a:p>
        </p:txBody>
      </p:sp>
      <p:sp>
        <p:nvSpPr>
          <p:cNvPr id="121" name="Body Level One…"/>
          <p:cNvSpPr txBox="1">
            <a:spLocks noGrp="1"/>
          </p:cNvSpPr>
          <p:nvPr>
            <p:ph type="body" sz="quarter" idx="1"/>
          </p:nvPr>
        </p:nvSpPr>
        <p:spPr>
          <a:xfrm>
            <a:off x="1450329" y="3145992"/>
            <a:ext cx="5524404" cy="2003743"/>
          </a:xfrm>
          <a:prstGeom prst="rect">
            <a:avLst/>
          </a:prstGeom>
        </p:spPr>
        <p:txBody>
          <a:bodyPr/>
          <a:lstStyle>
            <a:lvl1pPr marL="0" indent="0">
              <a:buClrTx/>
              <a:buSzTx/>
              <a:buFontTx/>
              <a:buNone/>
              <a:defRPr sz="1800"/>
            </a:lvl1pPr>
            <a:lvl2pPr marL="0" indent="457200">
              <a:buClrTx/>
              <a:buSzTx/>
              <a:buFontTx/>
              <a:buNone/>
              <a:defRPr sz="1800"/>
            </a:lvl2pPr>
            <a:lvl3pPr marL="0" indent="914400">
              <a:buClrTx/>
              <a:buSzTx/>
              <a:buFontTx/>
              <a:buNone/>
              <a:defRPr sz="1800"/>
            </a:lvl3pPr>
            <a:lvl4pPr marL="0" indent="1371600">
              <a:buClrTx/>
              <a:buSzTx/>
              <a:buFontTx/>
              <a:buNone/>
              <a:defRPr sz="1800"/>
            </a:lvl4pPr>
            <a:lvl5pPr marL="0" indent="1828800">
              <a:buClrTx/>
              <a:buSzTx/>
              <a:buFontTx/>
              <a:buNone/>
              <a:defRPr sz="1800"/>
            </a:lvl5pPr>
          </a:lstStyle>
          <a:p>
            <a:r>
              <a:t>Body Level One</a:t>
            </a:r>
          </a:p>
          <a:p>
            <a:pPr lvl="1"/>
            <a:r>
              <a:t>Body Level Two</a:t>
            </a:r>
          </a:p>
          <a:p>
            <a:pPr lvl="2"/>
            <a:r>
              <a:t>Body Level Three</a:t>
            </a:r>
          </a:p>
          <a:p>
            <a:pPr lvl="3"/>
            <a:r>
              <a:t>Body Level Four</a:t>
            </a:r>
          </a:p>
          <a:p>
            <a:pPr lvl="4"/>
            <a:r>
              <a:t>Body Level Five</a:t>
            </a:r>
          </a:p>
        </p:txBody>
      </p:sp>
      <p:sp>
        <p:nvSpPr>
          <p:cNvPr id="122" name="Straight Connector 30"/>
          <p:cNvSpPr/>
          <p:nvPr/>
        </p:nvSpPr>
        <p:spPr>
          <a:xfrm>
            <a:off x="1447382" y="3143605"/>
            <a:ext cx="5527351" cy="1"/>
          </a:xfrm>
          <a:prstGeom prst="line">
            <a:avLst/>
          </a:prstGeom>
          <a:ln w="31750">
            <a:solidFill>
              <a:schemeClr val="accent1"/>
            </a:solidFill>
          </a:ln>
        </p:spPr>
        <p:txBody>
          <a:bodyPr lIns="45719" rIns="45719"/>
          <a:lstStyle/>
          <a:p>
            <a:endParaRPr/>
          </a:p>
        </p:txBody>
      </p:sp>
      <p:sp>
        <p:nvSpPr>
          <p:cNvPr id="1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ECEAE7"/>
            </a:gs>
            <a:gs pos="100000">
              <a:srgbClr val="C9C6C0"/>
            </a:gs>
          </a:gsLst>
          <a:path path="circle">
            <a:fillToRect l="50000" t="50000" r="50000" b="50000"/>
          </a:path>
        </a:gradFill>
        <a:effectLst/>
      </p:bgPr>
    </p:bg>
    <p:spTree>
      <p:nvGrpSpPr>
        <p:cNvPr id="1" name=""/>
        <p:cNvGrpSpPr/>
        <p:nvPr/>
      </p:nvGrpSpPr>
      <p:grpSpPr>
        <a:xfrm>
          <a:off x="0" y="0"/>
          <a:ext cx="0" cy="0"/>
          <a:chOff x="0" y="0"/>
          <a:chExt cx="0" cy="0"/>
        </a:xfrm>
      </p:grpSpPr>
      <p:sp>
        <p:nvSpPr>
          <p:cNvPr id="2" name="Rectangle 7"/>
          <p:cNvSpPr/>
          <p:nvPr/>
        </p:nvSpPr>
        <p:spPr>
          <a:xfrm>
            <a:off x="0" y="2019475"/>
            <a:ext cx="12192000" cy="4105942"/>
          </a:xfrm>
          <a:prstGeom prst="rect">
            <a:avLst/>
          </a:prstGeom>
          <a:gradFill>
            <a:gsLst>
              <a:gs pos="0">
                <a:srgbClr val="DFDBD5">
                  <a:alpha val="0"/>
                </a:srgbClr>
              </a:gs>
              <a:gs pos="100000">
                <a:srgbClr val="DFDBD5"/>
              </a:gs>
            </a:gsLst>
            <a:lin ang="5400000"/>
          </a:gradFill>
          <a:ln w="12700">
            <a:miter lim="400000"/>
          </a:ln>
        </p:spPr>
        <p:txBody>
          <a:bodyPr lIns="45719" rIns="45719"/>
          <a:lstStyle/>
          <a:p>
            <a:endParaRPr/>
          </a:p>
        </p:txBody>
      </p:sp>
      <p:pic>
        <p:nvPicPr>
          <p:cNvPr id="3" name="Picture 6" descr="Picture 6"/>
          <p:cNvPicPr>
            <a:picLocks noChangeAspect="1"/>
          </p:cNvPicPr>
          <p:nvPr/>
        </p:nvPicPr>
        <p:blipFill>
          <a:blip r:embed="rId16"/>
          <a:srcRect t="1538"/>
          <a:stretch>
            <a:fillRect/>
          </a:stretch>
        </p:blipFill>
        <p:spPr>
          <a:xfrm>
            <a:off x="0" y="6126480"/>
            <a:ext cx="12192000" cy="731524"/>
          </a:xfrm>
          <a:prstGeom prst="rect">
            <a:avLst/>
          </a:prstGeom>
          <a:ln w="12700">
            <a:miter lim="400000"/>
          </a:ln>
        </p:spPr>
      </p:pic>
      <p:sp>
        <p:nvSpPr>
          <p:cNvPr id="4" name="Straight Connector 9"/>
          <p:cNvSpPr/>
          <p:nvPr/>
        </p:nvSpPr>
        <p:spPr>
          <a:xfrm>
            <a:off x="0" y="6128413"/>
            <a:ext cx="12192000" cy="1"/>
          </a:xfrm>
          <a:prstGeom prst="line">
            <a:avLst/>
          </a:prstGeom>
          <a:ln w="12700">
            <a:solidFill>
              <a:srgbClr val="000001">
                <a:alpha val="20000"/>
              </a:srgbClr>
            </a:solidFill>
          </a:ln>
        </p:spPr>
        <p:txBody>
          <a:bodyPr lIns="45719" rIns="45719"/>
          <a:lstStyle/>
          <a:p>
            <a:endParaRPr/>
          </a:p>
        </p:txBody>
      </p:sp>
      <p:sp>
        <p:nvSpPr>
          <p:cNvPr id="5" name="Title Text"/>
          <p:cNvSpPr txBox="1">
            <a:spLocks noGrp="1"/>
          </p:cNvSpPr>
          <p:nvPr>
            <p:ph type="title"/>
          </p:nvPr>
        </p:nvSpPr>
        <p:spPr>
          <a:xfrm>
            <a:off x="609600" y="274637"/>
            <a:ext cx="10972800" cy="13255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Title Text</a:t>
            </a:r>
          </a:p>
        </p:txBody>
      </p:sp>
      <p:sp>
        <p:nvSpPr>
          <p:cNvPr id="6"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7" name="Slide Number"/>
          <p:cNvSpPr txBox="1">
            <a:spLocks noGrp="1"/>
          </p:cNvSpPr>
          <p:nvPr>
            <p:ph type="sldNum" sz="quarter" idx="2"/>
          </p:nvPr>
        </p:nvSpPr>
        <p:spPr>
          <a:xfrm>
            <a:off x="791403" y="798972"/>
            <a:ext cx="499676" cy="523241"/>
          </a:xfrm>
          <a:prstGeom prst="rect">
            <a:avLst/>
          </a:prstGeom>
          <a:ln w="12700">
            <a:miter lim="400000"/>
          </a:ln>
        </p:spPr>
        <p:txBody>
          <a:bodyPr wrap="none" lIns="45719" rIns="45719">
            <a:spAutoFit/>
          </a:bodyPr>
          <a:lstStyle>
            <a:lvl1pPr algn="r">
              <a:defRPr sz="2800">
                <a:solidFill>
                  <a:schemeClr val="accent1"/>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1pPr>
      <a:lvl2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2pPr>
      <a:lvl3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3pPr>
      <a:lvl4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4pPr>
      <a:lvl5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5pPr>
      <a:lvl6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6pPr>
      <a:lvl7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7pPr>
      <a:lvl8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8pPr>
      <a:lvl9pPr marL="0" marR="0" indent="0" algn="l" defTabSz="914400" rtl="0" latinLnBrk="0">
        <a:lnSpc>
          <a:spcPct val="90000"/>
        </a:lnSpc>
        <a:spcBef>
          <a:spcPts val="0"/>
        </a:spcBef>
        <a:spcAft>
          <a:spcPts val="0"/>
        </a:spcAft>
        <a:buClrTx/>
        <a:buSzTx/>
        <a:buFontTx/>
        <a:buNone/>
        <a:tabLst/>
        <a:defRPr sz="3200" b="0" i="0" u="none" strike="noStrike" cap="all" spc="0" baseline="0">
          <a:solidFill>
            <a:srgbClr val="000000"/>
          </a:solidFill>
          <a:uFillTx/>
          <a:latin typeface="Gill Sans MT"/>
          <a:ea typeface="Gill Sans MT"/>
          <a:cs typeface="Gill Sans MT"/>
          <a:sym typeface="Gill Sans MT"/>
        </a:defRPr>
      </a:lvl9pPr>
    </p:titleStyle>
    <p:bodyStyle>
      <a:lvl1pPr marL="228600" marR="0" indent="-2286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1pPr>
      <a:lvl2pPr marL="711200" marR="0" indent="-2540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2pPr>
      <a:lvl3pPr marL="1200150" marR="0" indent="-28575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3pPr>
      <a:lvl4pPr marL="1698171" marR="0" indent="-326571"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4pPr>
      <a:lvl5pPr marL="2209800" marR="0" indent="-3810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5pPr>
      <a:lvl6pPr marL="2667000" marR="0" indent="-3810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6pPr>
      <a:lvl7pPr marL="3124200" marR="0" indent="-3810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7pPr>
      <a:lvl8pPr marL="3581400" marR="0" indent="-3810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8pPr>
      <a:lvl9pPr marL="4038600" marR="0" indent="-381000" algn="l" defTabSz="914400" rtl="0" latinLnBrk="0">
        <a:lnSpc>
          <a:spcPct val="120000"/>
        </a:lnSpc>
        <a:spcBef>
          <a:spcPts val="1000"/>
        </a:spcBef>
        <a:spcAft>
          <a:spcPts val="0"/>
        </a:spcAft>
        <a:buClr>
          <a:schemeClr val="accent1"/>
        </a:buClr>
        <a:buSzPct val="100000"/>
        <a:buFont typeface="Arial"/>
        <a:buChar char="•"/>
        <a:tabLst/>
        <a:defRPr sz="2000" b="0" i="0" u="none" strike="noStrike" cap="none" spc="0" baseline="0">
          <a:solidFill>
            <a:srgbClr val="000000"/>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28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itle 1"/>
          <p:cNvSpPr txBox="1">
            <a:spLocks noGrp="1"/>
          </p:cNvSpPr>
          <p:nvPr>
            <p:ph type="ctrTitle"/>
          </p:nvPr>
        </p:nvSpPr>
        <p:spPr>
          <a:xfrm>
            <a:off x="2417779" y="802297"/>
            <a:ext cx="8637073" cy="2541433"/>
          </a:xfrm>
          <a:prstGeom prst="rect">
            <a:avLst/>
          </a:prstGeom>
        </p:spPr>
        <p:txBody>
          <a:bodyPr/>
          <a:lstStyle/>
          <a:p>
            <a:r>
              <a:t>Healing the hurt</a:t>
            </a:r>
          </a:p>
        </p:txBody>
      </p:sp>
      <p:sp>
        <p:nvSpPr>
          <p:cNvPr id="177" name="Subtitle 2"/>
          <p:cNvSpPr txBox="1">
            <a:spLocks noGrp="1"/>
          </p:cNvSpPr>
          <p:nvPr>
            <p:ph type="subTitle" sz="quarter" idx="1"/>
          </p:nvPr>
        </p:nvSpPr>
        <p:spPr>
          <a:prstGeom prst="rect">
            <a:avLst/>
          </a:prstGeom>
        </p:spPr>
        <p:txBody>
          <a:bodyPr/>
          <a:lstStyle>
            <a:lvl1pPr algn="ctr"/>
          </a:lstStyle>
          <a:p>
            <a:r>
              <a:t>From disaster to recovery</a:t>
            </a:r>
          </a:p>
        </p:txBody>
      </p:sp>
      <p:pic>
        <p:nvPicPr>
          <p:cNvPr id="3" name="Picture 2" descr="A screenshot of a cell phone&#10;&#10;Description automatically generated">
            <a:extLst>
              <a:ext uri="{FF2B5EF4-FFF2-40B4-BE49-F238E27FC236}">
                <a16:creationId xmlns:a16="http://schemas.microsoft.com/office/drawing/2014/main" id="{64E1D420-1DEC-EB49-A4CE-DD12FD9204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907" y="4817096"/>
            <a:ext cx="7188986" cy="204090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 name="Title 1"/>
          <p:cNvSpPr txBox="1">
            <a:spLocks noGrp="1"/>
          </p:cNvSpPr>
          <p:nvPr>
            <p:ph type="title"/>
          </p:nvPr>
        </p:nvSpPr>
        <p:spPr>
          <a:prstGeom prst="rect">
            <a:avLst/>
          </a:prstGeom>
        </p:spPr>
        <p:txBody>
          <a:bodyPr/>
          <a:lstStyle/>
          <a:p>
            <a:r>
              <a:t>What has rotary done so far?</a:t>
            </a:r>
          </a:p>
        </p:txBody>
      </p:sp>
      <p:sp>
        <p:nvSpPr>
          <p:cNvPr id="225" name="Content Placeholder 2"/>
          <p:cNvSpPr txBox="1">
            <a:spLocks noGrp="1"/>
          </p:cNvSpPr>
          <p:nvPr>
            <p:ph type="body" sz="half" idx="1"/>
          </p:nvPr>
        </p:nvSpPr>
        <p:spPr>
          <a:prstGeom prst="rect">
            <a:avLst/>
          </a:prstGeom>
        </p:spPr>
        <p:txBody>
          <a:bodyPr/>
          <a:lstStyle/>
          <a:p>
            <a:r>
              <a:t>RC Melbourne: Foundation House- Refugees    Tier 3</a:t>
            </a:r>
          </a:p>
          <a:p>
            <a:r>
              <a:t>RC Melbourne : Royal Children’s Hospital Melbourne   Tier 3</a:t>
            </a:r>
          </a:p>
          <a:p>
            <a:endParaRPr/>
          </a:p>
          <a:p>
            <a:r>
              <a:t>RAG for Family Safety:  Victims of Institutional Abuse : Therapist up-skilling  Tier 3</a:t>
            </a:r>
          </a:p>
          <a:p>
            <a:r>
              <a:t>RAG for Family Safety:  Best Practice for major Disasters   Tier 3</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 name="Title 1"/>
          <p:cNvSpPr txBox="1">
            <a:spLocks noGrp="1"/>
          </p:cNvSpPr>
          <p:nvPr>
            <p:ph type="title"/>
          </p:nvPr>
        </p:nvSpPr>
        <p:spPr>
          <a:prstGeom prst="rect">
            <a:avLst/>
          </a:prstGeom>
        </p:spPr>
        <p:txBody>
          <a:bodyPr/>
          <a:lstStyle/>
          <a:p>
            <a:endParaRPr/>
          </a:p>
        </p:txBody>
      </p:sp>
      <p:pic>
        <p:nvPicPr>
          <p:cNvPr id="231" name="Content Placeholder 4" descr="Content Placeholder 4"/>
          <p:cNvPicPr>
            <a:picLocks noChangeAspect="1"/>
          </p:cNvPicPr>
          <p:nvPr/>
        </p:nvPicPr>
        <p:blipFill>
          <a:blip r:embed="rId2"/>
          <a:stretch>
            <a:fillRect/>
          </a:stretch>
        </p:blipFill>
        <p:spPr>
          <a:xfrm>
            <a:off x="594033" y="308917"/>
            <a:ext cx="11293166" cy="6848835"/>
          </a:xfrm>
          <a:prstGeom prst="rect">
            <a:avLst/>
          </a:prstGeom>
          <a:ln w="12700">
            <a:miter lim="400000"/>
          </a:ln>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itle 1"/>
          <p:cNvSpPr txBox="1">
            <a:spLocks noGrp="1"/>
          </p:cNvSpPr>
          <p:nvPr>
            <p:ph type="title"/>
          </p:nvPr>
        </p:nvSpPr>
        <p:spPr>
          <a:prstGeom prst="rect">
            <a:avLst/>
          </a:prstGeom>
        </p:spPr>
        <p:txBody>
          <a:bodyPr/>
          <a:lstStyle/>
          <a:p>
            <a:r>
              <a:t>MIND THE GAPs</a:t>
            </a:r>
          </a:p>
        </p:txBody>
      </p:sp>
      <p:sp>
        <p:nvSpPr>
          <p:cNvPr id="234" name="Content Placeholder 2"/>
          <p:cNvSpPr txBox="1">
            <a:spLocks noGrp="1"/>
          </p:cNvSpPr>
          <p:nvPr>
            <p:ph type="body" sz="half" idx="1"/>
          </p:nvPr>
        </p:nvSpPr>
        <p:spPr>
          <a:prstGeom prst="rect">
            <a:avLst/>
          </a:prstGeom>
        </p:spPr>
        <p:txBody>
          <a:bodyPr/>
          <a:lstStyle/>
          <a:p>
            <a:r>
              <a:t>TOO MANY FOR ONE-ON-ONE THERAPY</a:t>
            </a:r>
          </a:p>
          <a:p>
            <a:endParaRPr/>
          </a:p>
          <a:p>
            <a:r>
              <a:t>COUNTRY AREAS  - UNDERSERVED</a:t>
            </a:r>
          </a:p>
          <a:p>
            <a:r>
              <a:t>MULTIPLE IMPACTS  - MATERIAL</a:t>
            </a:r>
          </a:p>
          <a:p>
            <a:pPr marL="2514600" lvl="5" indent="-228600">
              <a:spcBef>
                <a:spcPts val="500"/>
              </a:spcBef>
            </a:pPr>
            <a:r>
              <a:t>- ECONOMIC</a:t>
            </a:r>
            <a:endParaRPr sz="1200"/>
          </a:p>
          <a:p>
            <a:pPr marL="2514600" lvl="5" indent="-228600">
              <a:spcBef>
                <a:spcPts val="500"/>
              </a:spcBef>
            </a:pPr>
            <a:r>
              <a:t>- PSYCHOLOGICAL</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itle 1"/>
          <p:cNvSpPr txBox="1">
            <a:spLocks noGrp="1"/>
          </p:cNvSpPr>
          <p:nvPr>
            <p:ph type="title"/>
          </p:nvPr>
        </p:nvSpPr>
        <p:spPr>
          <a:prstGeom prst="rect">
            <a:avLst/>
          </a:prstGeom>
        </p:spPr>
        <p:txBody>
          <a:bodyPr/>
          <a:lstStyle/>
          <a:p>
            <a:r>
              <a:t>COMMUNITY-BASED SOLUTION- GROUP CARE</a:t>
            </a:r>
          </a:p>
        </p:txBody>
      </p:sp>
      <p:sp>
        <p:nvSpPr>
          <p:cNvPr id="237" name="Content Placeholder 2"/>
          <p:cNvSpPr txBox="1">
            <a:spLocks noGrp="1"/>
          </p:cNvSpPr>
          <p:nvPr>
            <p:ph type="body" sz="half" idx="1"/>
          </p:nvPr>
        </p:nvSpPr>
        <p:spPr>
          <a:prstGeom prst="rect">
            <a:avLst/>
          </a:prstGeom>
        </p:spPr>
        <p:txBody>
          <a:bodyPr/>
          <a:lstStyle/>
          <a:p>
            <a:endParaRPr/>
          </a:p>
          <a:p>
            <a:r>
              <a:t>TREAT GROUPS AS WELL AS INDIVIDUALS</a:t>
            </a:r>
          </a:p>
          <a:p>
            <a:endParaRPr/>
          </a:p>
          <a:p>
            <a:r>
              <a:t>”Equip and empower frontline non-therapist personnel with intermediate yet appropriate skills to make best use of the few mental health professionals available” (GIST-T 2019)</a:t>
            </a: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Title 1"/>
          <p:cNvSpPr txBox="1">
            <a:spLocks noGrp="1"/>
          </p:cNvSpPr>
          <p:nvPr>
            <p:ph type="title"/>
          </p:nvPr>
        </p:nvSpPr>
        <p:spPr>
          <a:prstGeom prst="rect">
            <a:avLst/>
          </a:prstGeom>
        </p:spPr>
        <p:txBody>
          <a:bodyPr/>
          <a:lstStyle/>
          <a:p>
            <a:r>
              <a:t>Who are these frontline personnel?</a:t>
            </a:r>
          </a:p>
        </p:txBody>
      </p:sp>
      <p:sp>
        <p:nvSpPr>
          <p:cNvPr id="240" name="Content Placeholder 2"/>
          <p:cNvSpPr txBox="1">
            <a:spLocks noGrp="1"/>
          </p:cNvSpPr>
          <p:nvPr>
            <p:ph type="body" sz="half" idx="1"/>
          </p:nvPr>
        </p:nvSpPr>
        <p:spPr>
          <a:prstGeom prst="rect">
            <a:avLst/>
          </a:prstGeom>
        </p:spPr>
        <p:txBody>
          <a:bodyPr/>
          <a:lstStyle/>
          <a:p>
            <a:r>
              <a:t>HEALTH CARE WORKERS      – Nurses, Doctors, Community Health Workers</a:t>
            </a:r>
          </a:p>
          <a:p>
            <a:r>
              <a:t>SOCIAL CARE WORKERS       – Teachers, traditional spiritual leaders, Red Cross</a:t>
            </a:r>
          </a:p>
          <a:p>
            <a:pPr marL="3886200" lvl="8" indent="-228600">
              <a:spcBef>
                <a:spcPts val="500"/>
              </a:spcBef>
              <a:defRPr sz="1200"/>
            </a:pPr>
            <a:r>
              <a:t> </a:t>
            </a:r>
            <a:r>
              <a:rPr sz="2000"/>
              <a:t>Volunteers, Scout Leaders</a:t>
            </a:r>
          </a:p>
          <a:p>
            <a:r>
              <a:t>EMERGENCY SERVICES           – including military</a:t>
            </a:r>
          </a:p>
          <a:p>
            <a:r>
              <a:t>OTHER NGOs                         - service club members, including Rotarians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1"/>
          <p:cNvSpPr txBox="1">
            <a:spLocks noGrp="1"/>
          </p:cNvSpPr>
          <p:nvPr>
            <p:ph type="title"/>
          </p:nvPr>
        </p:nvSpPr>
        <p:spPr>
          <a:prstGeom prst="rect">
            <a:avLst/>
          </a:prstGeom>
        </p:spPr>
        <p:txBody>
          <a:bodyPr/>
          <a:lstStyle/>
          <a:p>
            <a:r>
              <a:t>HOW CAN  WE  DO  IT?</a:t>
            </a:r>
          </a:p>
        </p:txBody>
      </p:sp>
      <p:sp>
        <p:nvSpPr>
          <p:cNvPr id="243" name="Content Placeholder 2"/>
          <p:cNvSpPr txBox="1">
            <a:spLocks noGrp="1"/>
          </p:cNvSpPr>
          <p:nvPr>
            <p:ph type="body" sz="half" idx="1"/>
          </p:nvPr>
        </p:nvSpPr>
        <p:spPr>
          <a:prstGeom prst="rect">
            <a:avLst/>
          </a:prstGeom>
        </p:spPr>
        <p:txBody>
          <a:bodyPr/>
          <a:lstStyle/>
          <a:p>
            <a:r>
              <a:t>STEP ONE              - TRAIN TRAINERS from relevant communities</a:t>
            </a:r>
          </a:p>
          <a:p>
            <a:endParaRPr/>
          </a:p>
          <a:p>
            <a:r>
              <a:t>STEP TWO             - TRAINERS train frontline personnel (research component)</a:t>
            </a:r>
          </a:p>
          <a:p>
            <a:endParaRPr/>
          </a:p>
          <a:p>
            <a:r>
              <a:t>STEP THREE           - FRONTLINES deliver simplified Group Care</a:t>
            </a:r>
          </a:p>
          <a:p>
            <a:pPr marL="2514600" lvl="5" indent="-228600">
              <a:spcBef>
                <a:spcPts val="500"/>
              </a:spcBef>
              <a:defRPr sz="1600"/>
            </a:pPr>
            <a:r>
              <a:t>(supervised and supported, self-care, research)</a:t>
            </a: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Title 1"/>
          <p:cNvSpPr txBox="1">
            <a:spLocks noGrp="1"/>
          </p:cNvSpPr>
          <p:nvPr>
            <p:ph type="title"/>
          </p:nvPr>
        </p:nvSpPr>
        <p:spPr>
          <a:prstGeom prst="rect">
            <a:avLst/>
          </a:prstGeom>
        </p:spPr>
        <p:txBody>
          <a:bodyPr/>
          <a:lstStyle/>
          <a:p>
            <a:endParaRPr/>
          </a:p>
        </p:txBody>
      </p:sp>
      <p:pic>
        <p:nvPicPr>
          <p:cNvPr id="255" name="Content Placeholder 4" descr="Content Placeholder 4"/>
          <p:cNvPicPr>
            <a:picLocks noChangeAspect="1"/>
          </p:cNvPicPr>
          <p:nvPr/>
        </p:nvPicPr>
        <p:blipFill>
          <a:blip r:embed="rId2"/>
          <a:stretch>
            <a:fillRect/>
          </a:stretch>
        </p:blipFill>
        <p:spPr>
          <a:xfrm>
            <a:off x="520004" y="0"/>
            <a:ext cx="10586831" cy="6679097"/>
          </a:xfrm>
          <a:prstGeom prst="rect">
            <a:avLst/>
          </a:prstGeom>
          <a:ln w="12700">
            <a:miter lim="400000"/>
          </a:ln>
        </p:spPr>
      </p:pic>
      <p:pic>
        <p:nvPicPr>
          <p:cNvPr id="2" name="Picture 1">
            <a:extLst>
              <a:ext uri="{FF2B5EF4-FFF2-40B4-BE49-F238E27FC236}">
                <a16:creationId xmlns:a16="http://schemas.microsoft.com/office/drawing/2014/main" id="{CB4A32A8-B05F-8443-9AB4-24948AB110B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itle 1"/>
          <p:cNvSpPr txBox="1">
            <a:spLocks noGrp="1"/>
          </p:cNvSpPr>
          <p:nvPr>
            <p:ph type="title"/>
          </p:nvPr>
        </p:nvSpPr>
        <p:spPr>
          <a:prstGeom prst="rect">
            <a:avLst/>
          </a:prstGeom>
        </p:spPr>
        <p:txBody>
          <a:bodyPr/>
          <a:lstStyle>
            <a:lvl1pPr algn="ctr"/>
          </a:lstStyle>
          <a:p>
            <a:r>
              <a:t>QUESTIONS, PLEASE!</a:t>
            </a:r>
          </a:p>
        </p:txBody>
      </p:sp>
      <p:pic>
        <p:nvPicPr>
          <p:cNvPr id="3" name="Picture 2" descr="A screenshot of a cell phone&#10;&#10;Description automatically generated">
            <a:extLst>
              <a:ext uri="{FF2B5EF4-FFF2-40B4-BE49-F238E27FC236}">
                <a16:creationId xmlns:a16="http://schemas.microsoft.com/office/drawing/2014/main" id="{677C51F1-B0FB-5D4B-A00B-7BCC8A585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4536" y="2384981"/>
            <a:ext cx="7538540" cy="2275352"/>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Title 1"/>
          <p:cNvSpPr txBox="1">
            <a:spLocks noGrp="1"/>
          </p:cNvSpPr>
          <p:nvPr>
            <p:ph type="title"/>
          </p:nvPr>
        </p:nvSpPr>
        <p:spPr>
          <a:prstGeom prst="rect">
            <a:avLst/>
          </a:prstGeom>
        </p:spPr>
        <p:txBody>
          <a:bodyPr/>
          <a:lstStyle/>
          <a:p>
            <a:endParaRPr/>
          </a:p>
        </p:txBody>
      </p:sp>
      <p:pic>
        <p:nvPicPr>
          <p:cNvPr id="261" name="Content Placeholder 4" descr="Content Placeholder 4"/>
          <p:cNvPicPr>
            <a:picLocks noChangeAspect="1"/>
          </p:cNvPicPr>
          <p:nvPr/>
        </p:nvPicPr>
        <p:blipFill>
          <a:blip r:embed="rId2"/>
          <a:stretch>
            <a:fillRect/>
          </a:stretch>
        </p:blipFill>
        <p:spPr>
          <a:xfrm>
            <a:off x="626109" y="0"/>
            <a:ext cx="10624988" cy="644433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itle 1"/>
          <p:cNvSpPr txBox="1">
            <a:spLocks noGrp="1"/>
          </p:cNvSpPr>
          <p:nvPr>
            <p:ph type="title"/>
          </p:nvPr>
        </p:nvSpPr>
        <p:spPr>
          <a:prstGeom prst="rect">
            <a:avLst/>
          </a:prstGeom>
        </p:spPr>
        <p:txBody>
          <a:bodyPr/>
          <a:lstStyle/>
          <a:p>
            <a:endParaRPr/>
          </a:p>
        </p:txBody>
      </p:sp>
      <p:pic>
        <p:nvPicPr>
          <p:cNvPr id="264" name="Content Placeholder 4" descr="Content Placeholder 4"/>
          <p:cNvPicPr>
            <a:picLocks noChangeAspect="1"/>
          </p:cNvPicPr>
          <p:nvPr/>
        </p:nvPicPr>
        <p:blipFill>
          <a:blip r:embed="rId2"/>
          <a:stretch>
            <a:fillRect/>
          </a:stretch>
        </p:blipFill>
        <p:spPr>
          <a:xfrm>
            <a:off x="425470" y="-89454"/>
            <a:ext cx="11133737" cy="658781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2" name="Image" descr="Image"/>
          <p:cNvPicPr>
            <a:picLocks noGrp="1" noChangeAspect="1"/>
          </p:cNvPicPr>
          <p:nvPr>
            <p:ph type="pic" idx="13"/>
          </p:nvPr>
        </p:nvPicPr>
        <p:blipFill>
          <a:blip r:embed="rId3"/>
          <a:srcRect l="15441" r="1382"/>
          <a:stretch>
            <a:fillRect/>
          </a:stretch>
        </p:blipFill>
        <p:spPr>
          <a:xfrm>
            <a:off x="245369" y="150779"/>
            <a:ext cx="3406005" cy="5777509"/>
          </a:xfrm>
          <a:prstGeom prst="rect">
            <a:avLst/>
          </a:prstGeom>
        </p:spPr>
      </p:pic>
      <p:sp>
        <p:nvSpPr>
          <p:cNvPr id="183" name="Trauma: A wound that pierces the armour"/>
          <p:cNvSpPr txBox="1">
            <a:spLocks noGrp="1"/>
          </p:cNvSpPr>
          <p:nvPr>
            <p:ph type="title"/>
          </p:nvPr>
        </p:nvSpPr>
        <p:spPr>
          <a:xfrm>
            <a:off x="4082704" y="311017"/>
            <a:ext cx="6158576" cy="2642329"/>
          </a:xfrm>
          <a:prstGeom prst="rect">
            <a:avLst/>
          </a:prstGeom>
        </p:spPr>
        <p:txBody>
          <a:bodyPr/>
          <a:lstStyle/>
          <a:p>
            <a:r>
              <a:t>Trauma</a:t>
            </a:r>
          </a:p>
          <a:p>
            <a:endParaRPr/>
          </a:p>
          <a:p>
            <a:r>
              <a:t>A wound </a:t>
            </a:r>
          </a:p>
          <a:p>
            <a:r>
              <a:t>that pierces the armour</a:t>
            </a:r>
          </a:p>
        </p:txBody>
      </p:sp>
      <p:sp>
        <p:nvSpPr>
          <p:cNvPr id="184" name="WWI - Shell Shock…"/>
          <p:cNvSpPr txBox="1"/>
          <p:nvPr/>
        </p:nvSpPr>
        <p:spPr>
          <a:xfrm>
            <a:off x="4235826" y="3624553"/>
            <a:ext cx="5852333" cy="349932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60959" tIns="60959" rIns="60959" bIns="60959">
            <a:spAutoFit/>
          </a:bodyPr>
          <a:lstStyle/>
          <a:p>
            <a:pPr defTabSz="1219200">
              <a:defRPr sz="3200">
                <a:solidFill>
                  <a:srgbClr val="958D85"/>
                </a:solidFill>
                <a:latin typeface="+mn-lt"/>
                <a:ea typeface="+mn-ea"/>
                <a:cs typeface="+mn-cs"/>
                <a:sym typeface="Calibri"/>
              </a:defRPr>
            </a:pPr>
            <a:r>
              <a:t>WWI - Shell Shock</a:t>
            </a:r>
          </a:p>
          <a:p>
            <a:pPr defTabSz="1219200">
              <a:defRPr sz="3200">
                <a:solidFill>
                  <a:srgbClr val="958D85"/>
                </a:solidFill>
                <a:latin typeface="+mn-lt"/>
                <a:ea typeface="+mn-ea"/>
                <a:cs typeface="+mn-cs"/>
                <a:sym typeface="Calibri"/>
              </a:defRPr>
            </a:pPr>
            <a:r>
              <a:t>WWII - Battle Fatigue</a:t>
            </a:r>
          </a:p>
          <a:p>
            <a:pPr defTabSz="1219200">
              <a:defRPr sz="3200">
                <a:solidFill>
                  <a:srgbClr val="958D85"/>
                </a:solidFill>
                <a:latin typeface="+mn-lt"/>
                <a:ea typeface="+mn-ea"/>
                <a:cs typeface="+mn-cs"/>
                <a:sym typeface="Calibri"/>
              </a:defRPr>
            </a:pPr>
            <a:r>
              <a:t>Korea - Operational Exhaustion</a:t>
            </a:r>
          </a:p>
          <a:p>
            <a:pPr defTabSz="1219200">
              <a:defRPr sz="3200">
                <a:solidFill>
                  <a:srgbClr val="958D85"/>
                </a:solidFill>
                <a:latin typeface="+mn-lt"/>
                <a:ea typeface="+mn-ea"/>
                <a:cs typeface="+mn-cs"/>
                <a:sym typeface="Calibri"/>
              </a:defRPr>
            </a:pPr>
            <a:r>
              <a:t>Vietnam - Removed from DSM</a:t>
            </a:r>
          </a:p>
          <a:p>
            <a:pPr defTabSz="1219200">
              <a:defRPr sz="3200">
                <a:solidFill>
                  <a:srgbClr val="958D85"/>
                </a:solidFill>
                <a:latin typeface="+mn-lt"/>
                <a:ea typeface="+mn-ea"/>
                <a:cs typeface="+mn-cs"/>
                <a:sym typeface="Calibri"/>
              </a:defRPr>
            </a:pPr>
            <a:r>
              <a:t>1980 - PTSD </a:t>
            </a:r>
          </a:p>
          <a:p>
            <a:pPr defTabSz="1219200">
              <a:defRPr sz="3200">
                <a:solidFill>
                  <a:srgbClr val="958D85"/>
                </a:solidFill>
                <a:latin typeface="+mn-lt"/>
                <a:ea typeface="+mn-ea"/>
                <a:cs typeface="+mn-cs"/>
                <a:sym typeface="Calibri"/>
              </a:defRPr>
            </a:pPr>
            <a:r>
              <a:t>Post Traumatic Stress Disorder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ymptoms of PTSD"/>
          <p:cNvSpPr txBox="1">
            <a:spLocks noGrp="1"/>
          </p:cNvSpPr>
          <p:nvPr>
            <p:ph type="title"/>
          </p:nvPr>
        </p:nvSpPr>
        <p:spPr>
          <a:prstGeom prst="rect">
            <a:avLst/>
          </a:prstGeom>
        </p:spPr>
        <p:txBody>
          <a:bodyPr/>
          <a:lstStyle/>
          <a:p>
            <a:r>
              <a:t>Symptoms of PTSD</a:t>
            </a:r>
          </a:p>
        </p:txBody>
      </p:sp>
      <p:sp>
        <p:nvSpPr>
          <p:cNvPr id="189" name="Hyper-vigilance/hypo-vigilance…"/>
          <p:cNvSpPr txBox="1">
            <a:spLocks noGrp="1"/>
          </p:cNvSpPr>
          <p:nvPr>
            <p:ph type="body" sz="half" idx="1"/>
          </p:nvPr>
        </p:nvSpPr>
        <p:spPr>
          <a:xfrm>
            <a:off x="1245790" y="1640310"/>
            <a:ext cx="8752484" cy="2162587"/>
          </a:xfrm>
          <a:prstGeom prst="rect">
            <a:avLst/>
          </a:prstGeom>
        </p:spPr>
        <p:txBody>
          <a:bodyPr/>
          <a:lstStyle/>
          <a:p>
            <a:r>
              <a:t>Hyper-vigilance/hypo-vigilance: irritable, jumpy, anxious, shut down</a:t>
            </a:r>
          </a:p>
          <a:p>
            <a:r>
              <a:t>Intrusive memories: flashbacks, nightmares</a:t>
            </a:r>
          </a:p>
          <a:p>
            <a:r>
              <a:t>Avoidance: people, places, crowds</a:t>
            </a:r>
          </a:p>
        </p:txBody>
      </p:sp>
      <p:sp>
        <p:nvSpPr>
          <p:cNvPr id="190" name="DSMIII (1980) - based on veterans…"/>
          <p:cNvSpPr txBox="1"/>
          <p:nvPr/>
        </p:nvSpPr>
        <p:spPr>
          <a:xfrm>
            <a:off x="1179330" y="4550363"/>
            <a:ext cx="8142785" cy="152530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35718" tIns="35718" rIns="35718" bIns="35718" anchor="ctr">
            <a:spAutoFit/>
          </a:bodyPr>
          <a:lstStyle/>
          <a:p>
            <a:pPr defTabSz="410765">
              <a:defRPr b="1" i="1">
                <a:latin typeface="Helvetica Neue"/>
                <a:ea typeface="Helvetica Neue"/>
                <a:cs typeface="Helvetica Neue"/>
                <a:sym typeface="Helvetica Neue"/>
              </a:defRPr>
            </a:pPr>
            <a:r>
              <a:t>DSMIII (1980) - based on veterans</a:t>
            </a:r>
          </a:p>
          <a:p>
            <a:pPr defTabSz="410765">
              <a:defRPr b="1" i="1">
                <a:latin typeface="Helvetica Neue"/>
                <a:ea typeface="Helvetica Neue"/>
                <a:cs typeface="Helvetica Neue"/>
                <a:sym typeface="Helvetica Neue"/>
              </a:defRPr>
            </a:pPr>
            <a:endParaRPr/>
          </a:p>
          <a:p>
            <a:pPr defTabSz="410765">
              <a:defRPr b="1" i="1">
                <a:latin typeface="Helvetica Neue"/>
                <a:ea typeface="Helvetica Neue"/>
                <a:cs typeface="Helvetica Neue"/>
                <a:sym typeface="Helvetica Neue"/>
              </a:defRPr>
            </a:pPr>
            <a:r>
              <a:t>DSMIV (1994) - added general population - Disasters</a:t>
            </a:r>
          </a:p>
          <a:p>
            <a:pPr defTabSz="410765">
              <a:defRPr b="1" i="1">
                <a:latin typeface="Helvetica Neue"/>
                <a:ea typeface="Helvetica Neue"/>
                <a:cs typeface="Helvetica Neue"/>
                <a:sym typeface="Helvetica Neue"/>
              </a:defRPr>
            </a:pPr>
            <a:endParaRPr/>
          </a:p>
          <a:p>
            <a:pPr defTabSz="410765">
              <a:defRPr b="1" i="1">
                <a:latin typeface="Helvetica Neue"/>
                <a:ea typeface="Helvetica Neue"/>
                <a:cs typeface="Helvetica Neue"/>
                <a:sym typeface="Helvetica Neue"/>
              </a:defRPr>
            </a:pPr>
            <a:r>
              <a:t>DSM5 (2013) - included children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 name="Image" descr="Image"/>
          <p:cNvPicPr>
            <a:picLocks noChangeAspect="1"/>
          </p:cNvPicPr>
          <p:nvPr/>
        </p:nvPicPr>
        <p:blipFill>
          <a:blip r:embed="rId3"/>
          <a:stretch>
            <a:fillRect/>
          </a:stretch>
        </p:blipFill>
        <p:spPr>
          <a:xfrm>
            <a:off x="1892266" y="809067"/>
            <a:ext cx="8407468" cy="523986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 name="Footer Placeholder 1"/>
          <p:cNvSpPr txBox="1"/>
          <p:nvPr/>
        </p:nvSpPr>
        <p:spPr>
          <a:xfrm>
            <a:off x="4084320" y="6317885"/>
            <a:ext cx="4023360"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latin typeface="Arial"/>
                <a:ea typeface="Arial"/>
                <a:cs typeface="Arial"/>
                <a:sym typeface="Arial"/>
              </a:defRPr>
            </a:lvl1pPr>
          </a:lstStyle>
          <a:p>
            <a:r>
              <a:t>© Derek Farrell - January 2020/ Rotary World Peace Conference, Ontario, California USA</a:t>
            </a:r>
          </a:p>
        </p:txBody>
      </p:sp>
      <p:sp>
        <p:nvSpPr>
          <p:cNvPr id="199" name="Title 1"/>
          <p:cNvSpPr txBox="1">
            <a:spLocks noGrp="1"/>
          </p:cNvSpPr>
          <p:nvPr>
            <p:ph type="title"/>
          </p:nvPr>
        </p:nvSpPr>
        <p:spPr>
          <a:xfrm>
            <a:off x="1832572" y="600680"/>
            <a:ext cx="8153401" cy="990601"/>
          </a:xfrm>
          <a:prstGeom prst="rect">
            <a:avLst/>
          </a:prstGeom>
        </p:spPr>
        <p:txBody>
          <a:bodyPr/>
          <a:lstStyle>
            <a:lvl1pPr>
              <a:defRPr>
                <a:latin typeface="+mn-lt"/>
                <a:ea typeface="+mn-ea"/>
                <a:cs typeface="+mn-cs"/>
                <a:sym typeface="Calibri"/>
              </a:defRPr>
            </a:lvl1pPr>
          </a:lstStyle>
          <a:p>
            <a:r>
              <a:t>World Health Organisation (2013)</a:t>
            </a:r>
          </a:p>
        </p:txBody>
      </p:sp>
      <p:sp>
        <p:nvSpPr>
          <p:cNvPr id="200" name="Content Placeholder 2"/>
          <p:cNvSpPr txBox="1">
            <a:spLocks noGrp="1"/>
          </p:cNvSpPr>
          <p:nvPr>
            <p:ph type="body" sz="half" idx="1"/>
          </p:nvPr>
        </p:nvSpPr>
        <p:spPr>
          <a:xfrm>
            <a:off x="614362" y="2099854"/>
            <a:ext cx="7560468" cy="4208820"/>
          </a:xfrm>
          <a:prstGeom prst="rect">
            <a:avLst/>
          </a:prstGeom>
        </p:spPr>
        <p:txBody>
          <a:bodyPr/>
          <a:lstStyle/>
          <a:p>
            <a:pPr>
              <a:lnSpc>
                <a:spcPct val="80000"/>
              </a:lnSpc>
              <a:buFont typeface="Courier New"/>
              <a:buChar char="o"/>
            </a:pPr>
            <a:r>
              <a:t>Trauma-focused CBT and EMDR therapy are recommended for children, adolescents and adults with PTSD.  </a:t>
            </a:r>
          </a:p>
          <a:p>
            <a:pPr>
              <a:lnSpc>
                <a:spcPct val="80000"/>
              </a:lnSpc>
              <a:buFont typeface="Courier New"/>
              <a:buChar char="o"/>
              <a:defRPr>
                <a:solidFill>
                  <a:srgbClr val="2F5597"/>
                </a:solidFill>
              </a:defRPr>
            </a:pPr>
            <a:r>
              <a:t>“Like CBT with a trauma focus, EMDR therapy aims to reduce subjective distress and strengthen adaptive cognitions related to the traumatic event. Unlike CBT with a trauma focus, EMDR does not involve:</a:t>
            </a:r>
          </a:p>
          <a:p>
            <a:pPr marL="675323" lvl="1" indent="-308610">
              <a:lnSpc>
                <a:spcPct val="80000"/>
              </a:lnSpc>
              <a:spcBef>
                <a:spcPts val="500"/>
              </a:spcBef>
              <a:buFont typeface="Courier New"/>
              <a:buChar char="o"/>
              <a:defRPr sz="1800">
                <a:solidFill>
                  <a:srgbClr val="2F5597"/>
                </a:solidFill>
              </a:defRPr>
            </a:pPr>
            <a:r>
              <a:t>detailed descriptions of the event</a:t>
            </a:r>
            <a:endParaRPr sz="2400"/>
          </a:p>
          <a:p>
            <a:pPr marL="675323" lvl="1" indent="-308610">
              <a:lnSpc>
                <a:spcPct val="80000"/>
              </a:lnSpc>
              <a:spcBef>
                <a:spcPts val="500"/>
              </a:spcBef>
              <a:buFont typeface="Courier New"/>
              <a:buChar char="o"/>
              <a:defRPr sz="1800">
                <a:solidFill>
                  <a:srgbClr val="2F5597"/>
                </a:solidFill>
              </a:defRPr>
            </a:pPr>
            <a:r>
              <a:t>direct challenging of beliefs</a:t>
            </a:r>
            <a:endParaRPr sz="2400"/>
          </a:p>
          <a:p>
            <a:pPr marL="675323" lvl="1" indent="-308610">
              <a:lnSpc>
                <a:spcPct val="80000"/>
              </a:lnSpc>
              <a:spcBef>
                <a:spcPts val="500"/>
              </a:spcBef>
              <a:buFont typeface="Courier New"/>
              <a:buChar char="o"/>
              <a:defRPr sz="1800">
                <a:solidFill>
                  <a:srgbClr val="2F5597"/>
                </a:solidFill>
              </a:defRPr>
            </a:pPr>
            <a:r>
              <a:t>extended exposure</a:t>
            </a:r>
            <a:endParaRPr sz="2400"/>
          </a:p>
          <a:p>
            <a:pPr marL="675323" lvl="1" indent="-308610">
              <a:lnSpc>
                <a:spcPct val="80000"/>
              </a:lnSpc>
              <a:spcBef>
                <a:spcPts val="500"/>
              </a:spcBef>
              <a:buFont typeface="Courier New"/>
              <a:buChar char="o"/>
              <a:defRPr sz="1800">
                <a:solidFill>
                  <a:srgbClr val="2F5597"/>
                </a:solidFill>
              </a:defRPr>
            </a:pPr>
            <a:r>
              <a:t>homework.”  (p.1)</a:t>
            </a:r>
          </a:p>
        </p:txBody>
      </p:sp>
      <p:pic>
        <p:nvPicPr>
          <p:cNvPr id="201" name="Picture 3" descr="Picture 3"/>
          <p:cNvPicPr>
            <a:picLocks noChangeAspect="1"/>
          </p:cNvPicPr>
          <p:nvPr/>
        </p:nvPicPr>
        <p:blipFill>
          <a:blip r:embed="rId3"/>
          <a:stretch>
            <a:fillRect/>
          </a:stretch>
        </p:blipFill>
        <p:spPr>
          <a:xfrm>
            <a:off x="8107263" y="5279575"/>
            <a:ext cx="3276601" cy="1028701"/>
          </a:xfrm>
          <a:prstGeom prst="rect">
            <a:avLst/>
          </a:prstGeom>
          <a:ln w="12700">
            <a:miter lim="400000"/>
          </a:ln>
        </p:spPr>
      </p:pic>
      <p:grpSp>
        <p:nvGrpSpPr>
          <p:cNvPr id="204" name="Picture 4"/>
          <p:cNvGrpSpPr/>
          <p:nvPr/>
        </p:nvGrpSpPr>
        <p:grpSpPr>
          <a:xfrm>
            <a:off x="8457802" y="1795452"/>
            <a:ext cx="2575522" cy="2975550"/>
            <a:chOff x="0" y="0"/>
            <a:chExt cx="2575521" cy="2975548"/>
          </a:xfrm>
        </p:grpSpPr>
        <p:sp>
          <p:nvSpPr>
            <p:cNvPr id="202" name="Shape"/>
            <p:cNvSpPr/>
            <p:nvPr/>
          </p:nvSpPr>
          <p:spPr>
            <a:xfrm>
              <a:off x="0" y="-1"/>
              <a:ext cx="2575522" cy="2975550"/>
            </a:xfrm>
            <a:custGeom>
              <a:avLst/>
              <a:gdLst/>
              <a:ahLst/>
              <a:cxnLst>
                <a:cxn ang="0">
                  <a:pos x="wd2" y="hd2"/>
                </a:cxn>
                <a:cxn ang="5400000">
                  <a:pos x="wd2" y="hd2"/>
                </a:cxn>
                <a:cxn ang="10800000">
                  <a:pos x="wd2" y="hd2"/>
                </a:cxn>
                <a:cxn ang="16200000">
                  <a:pos x="wd2" y="hd2"/>
                </a:cxn>
              </a:cxnLst>
              <a:rect l="0" t="0" r="r" b="b"/>
              <a:pathLst>
                <a:path w="21600" h="21600" extrusionOk="0">
                  <a:moveTo>
                    <a:pt x="0" y="1607"/>
                  </a:moveTo>
                  <a:lnTo>
                    <a:pt x="0" y="1607"/>
                  </a:lnTo>
                  <a:cubicBezTo>
                    <a:pt x="0" y="719"/>
                    <a:pt x="831" y="0"/>
                    <a:pt x="1856" y="0"/>
                  </a:cubicBezTo>
                  <a:lnTo>
                    <a:pt x="19744" y="0"/>
                  </a:lnTo>
                  <a:lnTo>
                    <a:pt x="19744" y="0"/>
                  </a:lnTo>
                  <a:cubicBezTo>
                    <a:pt x="20769" y="0"/>
                    <a:pt x="21600" y="719"/>
                    <a:pt x="21600" y="1607"/>
                  </a:cubicBezTo>
                  <a:lnTo>
                    <a:pt x="21600" y="19993"/>
                  </a:lnTo>
                  <a:lnTo>
                    <a:pt x="21600" y="19993"/>
                  </a:lnTo>
                  <a:cubicBezTo>
                    <a:pt x="21600" y="20881"/>
                    <a:pt x="20769" y="21600"/>
                    <a:pt x="19744" y="21600"/>
                  </a:cubicBezTo>
                  <a:lnTo>
                    <a:pt x="1856" y="21600"/>
                  </a:lnTo>
                  <a:lnTo>
                    <a:pt x="1856" y="21600"/>
                  </a:lnTo>
                  <a:cubicBezTo>
                    <a:pt x="831" y="21600"/>
                    <a:pt x="0" y="20881"/>
                    <a:pt x="0" y="19993"/>
                  </a:cubicBezTo>
                  <a:close/>
                </a:path>
              </a:pathLst>
            </a:custGeom>
            <a:solidFill>
              <a:srgbClr val="EDEDED"/>
            </a:solidFill>
            <a:ln w="12700" cap="flat">
              <a:noFill/>
              <a:miter lim="400000"/>
            </a:ln>
            <a:effectLst/>
          </p:spPr>
          <p:txBody>
            <a:bodyPr wrap="square" lIns="45719" tIns="45719" rIns="45719" bIns="45719" numCol="1" anchor="ctr">
              <a:noAutofit/>
            </a:bodyPr>
            <a:lstStyle/>
            <a:p>
              <a:pPr>
                <a:defRPr sz="1600">
                  <a:latin typeface="Arial"/>
                  <a:ea typeface="Arial"/>
                  <a:cs typeface="Arial"/>
                  <a:sym typeface="Arial"/>
                </a:defRPr>
              </a:pPr>
              <a:endParaRPr/>
            </a:p>
          </p:txBody>
        </p:sp>
        <p:pic>
          <p:nvPicPr>
            <p:cNvPr id="203" name="image28.png" descr="image28.png"/>
            <p:cNvPicPr>
              <a:picLocks noChangeAspect="1"/>
            </p:cNvPicPr>
            <p:nvPr/>
          </p:nvPicPr>
          <p:blipFill>
            <a:blip r:embed="rId4"/>
            <a:srcRect b="5"/>
            <a:stretch>
              <a:fillRect/>
            </a:stretch>
          </p:blipFill>
          <p:spPr>
            <a:xfrm>
              <a:off x="0" y="0"/>
              <a:ext cx="2575522" cy="2975372"/>
            </a:xfrm>
            <a:custGeom>
              <a:avLst/>
              <a:gdLst/>
              <a:ahLst/>
              <a:cxnLst>
                <a:cxn ang="0">
                  <a:pos x="wd2" y="hd2"/>
                </a:cxn>
                <a:cxn ang="5400000">
                  <a:pos x="wd2" y="hd2"/>
                </a:cxn>
                <a:cxn ang="10800000">
                  <a:pos x="wd2" y="hd2"/>
                </a:cxn>
                <a:cxn ang="16200000">
                  <a:pos x="wd2" y="hd2"/>
                </a:cxn>
              </a:cxnLst>
              <a:rect l="0" t="0" r="r" b="b"/>
              <a:pathLst>
                <a:path w="21600" h="21600" extrusionOk="0">
                  <a:moveTo>
                    <a:pt x="1857" y="0"/>
                  </a:moveTo>
                  <a:cubicBezTo>
                    <a:pt x="832" y="0"/>
                    <a:pt x="0" y="720"/>
                    <a:pt x="0" y="1608"/>
                  </a:cubicBezTo>
                  <a:lnTo>
                    <a:pt x="0" y="19995"/>
                  </a:lnTo>
                  <a:cubicBezTo>
                    <a:pt x="0" y="20883"/>
                    <a:pt x="832" y="21600"/>
                    <a:pt x="1857" y="21600"/>
                  </a:cubicBezTo>
                  <a:lnTo>
                    <a:pt x="19743" y="21600"/>
                  </a:lnTo>
                  <a:cubicBezTo>
                    <a:pt x="20768" y="21600"/>
                    <a:pt x="21600" y="20883"/>
                    <a:pt x="21600" y="19995"/>
                  </a:cubicBezTo>
                  <a:lnTo>
                    <a:pt x="21600" y="1608"/>
                  </a:lnTo>
                  <a:cubicBezTo>
                    <a:pt x="21600" y="720"/>
                    <a:pt x="20768" y="0"/>
                    <a:pt x="19743" y="0"/>
                  </a:cubicBezTo>
                  <a:lnTo>
                    <a:pt x="1857" y="0"/>
                  </a:lnTo>
                  <a:close/>
                </a:path>
              </a:pathLst>
            </a:custGeom>
            <a:ln w="12700" cap="flat">
              <a:noFill/>
              <a:miter lim="400000"/>
            </a:ln>
            <a:effectLst>
              <a:reflection stA="38000" endPos="40000" dir="5400000" sy="-100000" algn="bl" rotWithShape="0"/>
            </a:effectLst>
          </p:spPr>
        </p:pic>
      </p:gr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Footer Placeholder 2"/>
          <p:cNvSpPr txBox="1"/>
          <p:nvPr/>
        </p:nvSpPr>
        <p:spPr>
          <a:xfrm>
            <a:off x="104574" y="6641393"/>
            <a:ext cx="4023361" cy="44205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lvl1pPr algn="ctr">
              <a:defRPr sz="1200">
                <a:solidFill>
                  <a:srgbClr val="888888"/>
                </a:solidFill>
                <a:latin typeface="Arial"/>
                <a:ea typeface="Arial"/>
                <a:cs typeface="Arial"/>
                <a:sym typeface="Arial"/>
              </a:defRPr>
            </a:lvl1pPr>
          </a:lstStyle>
          <a:p>
            <a:r>
              <a:t>© Derek Farrell - January 2020/ Rotary World Peace Conference, Ontario, California USA</a:t>
            </a:r>
          </a:p>
        </p:txBody>
      </p:sp>
      <p:sp>
        <p:nvSpPr>
          <p:cNvPr id="209" name="Rectangle 2"/>
          <p:cNvSpPr txBox="1">
            <a:spLocks noGrp="1"/>
          </p:cNvSpPr>
          <p:nvPr>
            <p:ph type="title" idx="4294967295"/>
          </p:nvPr>
        </p:nvSpPr>
        <p:spPr>
          <a:xfrm>
            <a:off x="-1" y="-1"/>
            <a:ext cx="12068932" cy="2112064"/>
          </a:xfrm>
          <a:prstGeom prst="rect">
            <a:avLst/>
          </a:prstGeom>
          <a:solidFill>
            <a:srgbClr val="AFABAB"/>
          </a:solidFill>
        </p:spPr>
        <p:txBody>
          <a:bodyPr anchor="ctr"/>
          <a:lstStyle>
            <a:lvl1pPr algn="just">
              <a:defRPr sz="2400" cap="none">
                <a:solidFill>
                  <a:srgbClr val="DAE3F3"/>
                </a:solidFill>
                <a:latin typeface="Arial"/>
                <a:ea typeface="Arial"/>
                <a:cs typeface="Arial"/>
                <a:sym typeface="Arial"/>
              </a:defRPr>
            </a:lvl1pPr>
          </a:lstStyle>
          <a:p>
            <a:r>
              <a:t>Before and after EMDR brain scans. Left photo shows woman with Post Traumatic Stress Disorder. Right photo shows same patient after four ninety minute EMDR sessions. The red areas indicate over activity in the brain. Photo by Dr. Daniel Amen, reprinted with permission</a:t>
            </a:r>
          </a:p>
        </p:txBody>
      </p:sp>
      <p:pic>
        <p:nvPicPr>
          <p:cNvPr id="210" name="Picture 3" descr="Picture 3"/>
          <p:cNvPicPr>
            <a:picLocks noChangeAspect="1"/>
          </p:cNvPicPr>
          <p:nvPr/>
        </p:nvPicPr>
        <p:blipFill>
          <a:blip r:embed="rId3"/>
          <a:stretch>
            <a:fillRect/>
          </a:stretch>
        </p:blipFill>
        <p:spPr>
          <a:xfrm>
            <a:off x="-2" y="2133600"/>
            <a:ext cx="6096001" cy="5200650"/>
          </a:xfrm>
          <a:prstGeom prst="rect">
            <a:avLst/>
          </a:prstGeom>
          <a:ln w="12700">
            <a:miter lim="400000"/>
          </a:ln>
        </p:spPr>
      </p:pic>
      <p:pic>
        <p:nvPicPr>
          <p:cNvPr id="211" name="Picture 4" descr="Picture 4"/>
          <p:cNvPicPr>
            <a:picLocks noChangeAspect="1"/>
          </p:cNvPicPr>
          <p:nvPr/>
        </p:nvPicPr>
        <p:blipFill>
          <a:blip r:embed="rId4"/>
          <a:stretch>
            <a:fillRect/>
          </a:stretch>
        </p:blipFill>
        <p:spPr>
          <a:xfrm>
            <a:off x="6096001" y="2133600"/>
            <a:ext cx="6096001" cy="4724400"/>
          </a:xfrm>
          <a:prstGeom prst="rect">
            <a:avLst/>
          </a:prstGeom>
          <a:ln w="12700">
            <a:miter lim="400000"/>
          </a:ln>
        </p:spPr>
      </p:pic>
      <p:sp>
        <p:nvSpPr>
          <p:cNvPr id="212" name="TextBox 1"/>
          <p:cNvSpPr txBox="1"/>
          <p:nvPr/>
        </p:nvSpPr>
        <p:spPr>
          <a:xfrm>
            <a:off x="2088068" y="6310526"/>
            <a:ext cx="2992738" cy="31339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600">
                <a:solidFill>
                  <a:srgbClr val="FFFFFF"/>
                </a:solidFill>
                <a:latin typeface="Arial"/>
                <a:ea typeface="Arial"/>
                <a:cs typeface="Arial"/>
                <a:sym typeface="Arial"/>
              </a:defRPr>
            </a:lvl1pPr>
          </a:lstStyle>
          <a:p>
            <a:r>
              <a:t>BEFORE TX</a:t>
            </a:r>
          </a:p>
        </p:txBody>
      </p:sp>
      <p:sp>
        <p:nvSpPr>
          <p:cNvPr id="213" name="TextBox 5"/>
          <p:cNvSpPr txBox="1"/>
          <p:nvPr/>
        </p:nvSpPr>
        <p:spPr>
          <a:xfrm>
            <a:off x="6944485" y="6433913"/>
            <a:ext cx="2992737" cy="31339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1600">
                <a:solidFill>
                  <a:srgbClr val="FFFFFF"/>
                </a:solidFill>
                <a:latin typeface="Arial"/>
                <a:ea typeface="Arial"/>
                <a:cs typeface="Arial"/>
                <a:sym typeface="Arial"/>
              </a:defRPr>
            </a:lvl1pPr>
          </a:lstStyle>
          <a:p>
            <a:r>
              <a:t>AFTER TX</a:t>
            </a:r>
          </a:p>
        </p:txBody>
      </p:sp>
      <p:pic>
        <p:nvPicPr>
          <p:cNvPr id="214" name="Picture 3" descr="Picture 3"/>
          <p:cNvPicPr>
            <a:picLocks noChangeAspect="1"/>
          </p:cNvPicPr>
          <p:nvPr/>
        </p:nvPicPr>
        <p:blipFill>
          <a:blip r:embed="rId3"/>
          <a:stretch>
            <a:fillRect/>
          </a:stretch>
        </p:blipFill>
        <p:spPr>
          <a:xfrm>
            <a:off x="126998" y="2260600"/>
            <a:ext cx="6096001" cy="5200650"/>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 name="Title 1"/>
          <p:cNvSpPr txBox="1">
            <a:spLocks noGrp="1"/>
          </p:cNvSpPr>
          <p:nvPr>
            <p:ph type="title"/>
          </p:nvPr>
        </p:nvSpPr>
        <p:spPr>
          <a:prstGeom prst="rect">
            <a:avLst/>
          </a:prstGeom>
        </p:spPr>
        <p:txBody>
          <a:bodyPr/>
          <a:lstStyle/>
          <a:p>
            <a:endParaRPr/>
          </a:p>
        </p:txBody>
      </p:sp>
      <p:pic>
        <p:nvPicPr>
          <p:cNvPr id="219" name="Content Placeholder 4" descr="Content Placeholder 4"/>
          <p:cNvPicPr>
            <a:picLocks noChangeAspect="1"/>
          </p:cNvPicPr>
          <p:nvPr/>
        </p:nvPicPr>
        <p:blipFill>
          <a:blip r:embed="rId2"/>
          <a:stretch>
            <a:fillRect/>
          </a:stretch>
        </p:blipFill>
        <p:spPr>
          <a:xfrm>
            <a:off x="247133" y="-882532"/>
            <a:ext cx="11944866" cy="696690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itle 1"/>
          <p:cNvSpPr txBox="1">
            <a:spLocks noGrp="1"/>
          </p:cNvSpPr>
          <p:nvPr>
            <p:ph type="title"/>
          </p:nvPr>
        </p:nvSpPr>
        <p:spPr>
          <a:prstGeom prst="rect">
            <a:avLst/>
          </a:prstGeom>
        </p:spPr>
        <p:txBody>
          <a:bodyPr/>
          <a:lstStyle/>
          <a:p>
            <a:endParaRPr/>
          </a:p>
        </p:txBody>
      </p:sp>
      <p:pic>
        <p:nvPicPr>
          <p:cNvPr id="222" name="Content Placeholder 4" descr="Content Placeholder 4"/>
          <p:cNvPicPr>
            <a:picLocks noChangeAspect="1"/>
          </p:cNvPicPr>
          <p:nvPr/>
        </p:nvPicPr>
        <p:blipFill>
          <a:blip r:embed="rId2"/>
          <a:stretch>
            <a:fillRect/>
          </a:stretch>
        </p:blipFill>
        <p:spPr>
          <a:xfrm>
            <a:off x="-225981" y="-939851"/>
            <a:ext cx="12417981" cy="8737701"/>
          </a:xfrm>
          <a:prstGeom prst="rect">
            <a:avLst/>
          </a:prstGeom>
          <a:ln w="12700">
            <a:miter lim="400000"/>
          </a:ln>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itle 1"/>
          <p:cNvSpPr txBox="1">
            <a:spLocks noGrp="1"/>
          </p:cNvSpPr>
          <p:nvPr>
            <p:ph type="title"/>
          </p:nvPr>
        </p:nvSpPr>
        <p:spPr>
          <a:prstGeom prst="rect">
            <a:avLst/>
          </a:prstGeom>
        </p:spPr>
        <p:txBody>
          <a:bodyPr/>
          <a:lstStyle/>
          <a:p>
            <a:r>
              <a:t>Resources to meet the demand</a:t>
            </a:r>
          </a:p>
        </p:txBody>
      </p:sp>
      <p:sp>
        <p:nvSpPr>
          <p:cNvPr id="228" name="Content Placeholder 2"/>
          <p:cNvSpPr txBox="1">
            <a:spLocks noGrp="1"/>
          </p:cNvSpPr>
          <p:nvPr>
            <p:ph type="body" sz="half" idx="1"/>
          </p:nvPr>
        </p:nvSpPr>
        <p:spPr>
          <a:prstGeom prst="rect">
            <a:avLst/>
          </a:prstGeom>
        </p:spPr>
        <p:txBody>
          <a:bodyPr/>
          <a:lstStyle/>
          <a:p>
            <a:r>
              <a:t>TIER 3    Specialised Trauma Therapists </a:t>
            </a:r>
          </a:p>
          <a:p>
            <a:endParaRPr/>
          </a:p>
          <a:p>
            <a:r>
              <a:t>TIER 2    GROUP CARE BY PARAPROFESSIONALS   in progress</a:t>
            </a:r>
          </a:p>
          <a:p>
            <a:endParaRPr/>
          </a:p>
          <a:p>
            <a:r>
              <a:t>TIER 1     Psychological First Aid and self care</a:t>
            </a:r>
          </a:p>
        </p:txBody>
      </p:sp>
    </p:spTree>
  </p:cSld>
  <p:clrMapOvr>
    <a:masterClrMapping/>
  </p:clrMapOvr>
  <p:transition spd="med"/>
</p:sld>
</file>

<file path=ppt/theme/theme1.xml><?xml version="1.0" encoding="utf-8"?>
<a:theme xmlns:a="http://schemas.openxmlformats.org/drawingml/2006/main"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Helvetica"/>
        <a:ea typeface="Helvetica"/>
        <a:cs typeface="Helvetica"/>
      </a:majorFont>
      <a:minorFont>
        <a:latin typeface="Calibri"/>
        <a:ea typeface="Calibri"/>
        <a:cs typeface="Calibri"/>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Gallery">
  <a:themeElements>
    <a:clrScheme name="Gallery">
      <a:dk1>
        <a:srgbClr val="000000"/>
      </a:dk1>
      <a:lt1>
        <a:srgbClr val="FFFFFF"/>
      </a:lt1>
      <a:dk2>
        <a:srgbClr val="A7A7A7"/>
      </a:dk2>
      <a:lt2>
        <a:srgbClr val="535353"/>
      </a:lt2>
      <a:accent1>
        <a:srgbClr val="B71E42"/>
      </a:accent1>
      <a:accent2>
        <a:srgbClr val="DE478E"/>
      </a:accent2>
      <a:accent3>
        <a:srgbClr val="BC72F0"/>
      </a:accent3>
      <a:accent4>
        <a:srgbClr val="795FAF"/>
      </a:accent4>
      <a:accent5>
        <a:srgbClr val="586EA6"/>
      </a:accent5>
      <a:accent6>
        <a:srgbClr val="6892A0"/>
      </a:accent6>
      <a:hlink>
        <a:srgbClr val="0000FF"/>
      </a:hlink>
      <a:folHlink>
        <a:srgbClr val="FF00FF"/>
      </a:folHlink>
    </a:clrScheme>
    <a:fontScheme name="Gallery">
      <a:majorFont>
        <a:latin typeface="Helvetica"/>
        <a:ea typeface="Helvetica"/>
        <a:cs typeface="Helvetica"/>
      </a:majorFont>
      <a:minorFont>
        <a:latin typeface="Calibri"/>
        <a:ea typeface="Calibri"/>
        <a:cs typeface="Calibri"/>
      </a:minorFont>
    </a:fontScheme>
    <a:fmtScheme name="Galler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47</TotalTime>
  <Words>734</Words>
  <Application>Microsoft Macintosh PowerPoint</Application>
  <PresentationFormat>Widescreen</PresentationFormat>
  <Paragraphs>104</Paragraphs>
  <Slides>19</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Calibri</vt:lpstr>
      <vt:lpstr>Courier New</vt:lpstr>
      <vt:lpstr>Gill Sans MT</vt:lpstr>
      <vt:lpstr>Helvetica Neue</vt:lpstr>
      <vt:lpstr>Helvetica Neue Light</vt:lpstr>
      <vt:lpstr>Helvetica Neue Medium</vt:lpstr>
      <vt:lpstr>Gallery</vt:lpstr>
      <vt:lpstr>Healing the hurt</vt:lpstr>
      <vt:lpstr>Trauma  A wound  that pierces the armour</vt:lpstr>
      <vt:lpstr>Symptoms of PTSD</vt:lpstr>
      <vt:lpstr>PowerPoint Presentation</vt:lpstr>
      <vt:lpstr>World Health Organisation (2013)</vt:lpstr>
      <vt:lpstr>Before and after EMDR brain scans. Left photo shows woman with Post Traumatic Stress Disorder. Right photo shows same patient after four ninety minute EMDR sessions. The red areas indicate over activity in the brain. Photo by Dr. Daniel Amen, reprinted with permission</vt:lpstr>
      <vt:lpstr>PowerPoint Presentation</vt:lpstr>
      <vt:lpstr>PowerPoint Presentation</vt:lpstr>
      <vt:lpstr>Resources to meet the demand</vt:lpstr>
      <vt:lpstr>What has rotary done so far?</vt:lpstr>
      <vt:lpstr>PowerPoint Presentation</vt:lpstr>
      <vt:lpstr>MIND THE GAPs</vt:lpstr>
      <vt:lpstr>COMMUNITY-BASED SOLUTION- GROUP CARE</vt:lpstr>
      <vt:lpstr>Who are these frontline personnel?</vt:lpstr>
      <vt:lpstr>HOW CAN  WE  DO  IT?</vt:lpstr>
      <vt:lpstr>PowerPoint Presentation</vt:lpstr>
      <vt:lpstr>QUESTIONS, PLEASE!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Healing the hurt</dc:title>
  <cp:lastModifiedBy>Norman Taralrud-Bay</cp:lastModifiedBy>
  <cp:revision>6</cp:revision>
  <dcterms:modified xsi:type="dcterms:W3CDTF">2020-06-21T06:45:00Z</dcterms:modified>
</cp:coreProperties>
</file>