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5CBCD"/>
          </a:solidFill>
        </a:fill>
      </a:tcStyle>
    </a:wholeTbl>
    <a:band2H>
      <a:tcTxStyle/>
      <a:tcStyle>
        <a:tcBdr/>
        <a:fill>
          <a:solidFill>
            <a:srgbClr val="F3E7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7D4F9"/>
          </a:solidFill>
        </a:fill>
      </a:tcStyle>
    </a:wholeTbl>
    <a:band2H>
      <a:tcTxStyle/>
      <a:tcStyle>
        <a:tcBdr/>
        <a:fill>
          <a:solidFill>
            <a:srgbClr val="F3EBFC"/>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2DBDF"/>
          </a:solidFill>
        </a:fill>
      </a:tcStyle>
    </a:wholeTbl>
    <a:band2H>
      <a:tcTxStyle/>
      <a:tcStyle>
        <a:tcBdr/>
        <a:fill>
          <a:solidFill>
            <a:srgbClr val="EAEEF0"/>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60" d="100"/>
          <a:sy n="60" d="100"/>
        </p:scale>
        <p:origin x="800"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xfrm>
            <a:off x="1143000" y="685800"/>
            <a:ext cx="4572000" cy="3429000"/>
          </a:xfrm>
          <a:prstGeom prst="rect">
            <a:avLst/>
          </a:prstGeom>
        </p:spPr>
        <p:txBody>
          <a:bodyPr/>
          <a:lstStyle/>
          <a:p>
            <a:endParaRPr/>
          </a:p>
        </p:txBody>
      </p:sp>
      <p:sp>
        <p:nvSpPr>
          <p:cNvPr id="174" name="Shape 17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defRPr sz="2400">
        <a:latin typeface="+mj-lt"/>
        <a:ea typeface="+mj-ea"/>
        <a:cs typeface="+mj-cs"/>
        <a:sym typeface="Calibri"/>
      </a:defRPr>
    </a:lvl1pPr>
    <a:lvl2pPr indent="228600" defTabSz="1828800" latinLnBrk="0">
      <a:defRPr sz="2400">
        <a:latin typeface="+mj-lt"/>
        <a:ea typeface="+mj-ea"/>
        <a:cs typeface="+mj-cs"/>
        <a:sym typeface="Calibri"/>
      </a:defRPr>
    </a:lvl2pPr>
    <a:lvl3pPr indent="457200" defTabSz="1828800" latinLnBrk="0">
      <a:defRPr sz="2400">
        <a:latin typeface="+mj-lt"/>
        <a:ea typeface="+mj-ea"/>
        <a:cs typeface="+mj-cs"/>
        <a:sym typeface="Calibri"/>
      </a:defRPr>
    </a:lvl3pPr>
    <a:lvl4pPr indent="685800" defTabSz="1828800" latinLnBrk="0">
      <a:defRPr sz="2400">
        <a:latin typeface="+mj-lt"/>
        <a:ea typeface="+mj-ea"/>
        <a:cs typeface="+mj-cs"/>
        <a:sym typeface="Calibri"/>
      </a:defRPr>
    </a:lvl4pPr>
    <a:lvl5pPr indent="914400" defTabSz="1828800" latinLnBrk="0">
      <a:defRPr sz="2400">
        <a:latin typeface="+mj-lt"/>
        <a:ea typeface="+mj-ea"/>
        <a:cs typeface="+mj-cs"/>
        <a:sym typeface="Calibri"/>
      </a:defRPr>
    </a:lvl5pPr>
    <a:lvl6pPr indent="1143000" defTabSz="1828800" latinLnBrk="0">
      <a:defRPr sz="2400">
        <a:latin typeface="+mj-lt"/>
        <a:ea typeface="+mj-ea"/>
        <a:cs typeface="+mj-cs"/>
        <a:sym typeface="Calibri"/>
      </a:defRPr>
    </a:lvl6pPr>
    <a:lvl7pPr indent="1371600" defTabSz="1828800" latinLnBrk="0">
      <a:defRPr sz="2400">
        <a:latin typeface="+mj-lt"/>
        <a:ea typeface="+mj-ea"/>
        <a:cs typeface="+mj-cs"/>
        <a:sym typeface="Calibri"/>
      </a:defRPr>
    </a:lvl7pPr>
    <a:lvl8pPr indent="1600200" defTabSz="1828800" latinLnBrk="0">
      <a:defRPr sz="2400">
        <a:latin typeface="+mj-lt"/>
        <a:ea typeface="+mj-ea"/>
        <a:cs typeface="+mj-cs"/>
        <a:sym typeface="Calibri"/>
      </a:defRPr>
    </a:lvl8pPr>
    <a:lvl9pPr indent="1828800" defTabSz="1828800" latinLnBrk="0">
      <a:defRPr sz="24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prstGeom prst="rect">
            <a:avLst/>
          </a:prstGeom>
        </p:spPr>
        <p:txBody>
          <a:bodyPr/>
          <a:lstStyle/>
          <a:p>
            <a:endParaRPr/>
          </a:p>
        </p:txBody>
      </p:sp>
      <p:sp>
        <p:nvSpPr>
          <p:cNvPr id="184" name="Shape 184"/>
          <p:cNvSpPr>
            <a:spLocks noGrp="1"/>
          </p:cNvSpPr>
          <p:nvPr>
            <p:ph type="body" sz="quarter" idx="1"/>
          </p:nvPr>
        </p:nvSpPr>
        <p:spPr>
          <a:prstGeom prst="rect">
            <a:avLst/>
          </a:prstGeom>
        </p:spPr>
        <p:txBody>
          <a:bodyPr/>
          <a:lstStyle/>
          <a:p>
            <a:r>
              <a:t>The brain is designed to heal from trauma, just as the body heals from wounds. Basically, PTSD is a problem with memories which get stuck. However, they can be treated with the right psychotherapy. Symptoms have existed forever, began describing in literature in the late 1800s. Pierre Janet after Crimean War and Civil War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prstGeom prst="rect">
            <a:avLst/>
          </a:prstGeom>
        </p:spPr>
        <p:txBody>
          <a:bodyPr/>
          <a:lstStyle/>
          <a:p>
            <a:endParaRPr/>
          </a:p>
        </p:txBody>
      </p:sp>
      <p:sp>
        <p:nvSpPr>
          <p:cNvPr id="239" name="Shape 239"/>
          <p:cNvSpPr>
            <a:spLocks noGrp="1"/>
          </p:cNvSpPr>
          <p:nvPr>
            <p:ph type="body" sz="quarter" idx="1"/>
          </p:nvPr>
        </p:nvSpPr>
        <p:spPr>
          <a:prstGeom prst="rect">
            <a:avLst/>
          </a:prstGeom>
        </p:spPr>
        <p:txBody>
          <a:bodyPr/>
          <a:lstStyle/>
          <a:p>
            <a:pPr defTabSz="914400">
              <a:defRPr sz="1200"/>
            </a:pPr>
            <a:r>
              <a:t>As I said earlier, most people heal from traumatic experiences with time and social support. This is being done now in communities, there are lots of counselling services, religious organisations and support groups that help people as they heal.</a:t>
            </a:r>
          </a:p>
          <a:p>
            <a:pPr defTabSz="914400">
              <a:defRPr sz="1200"/>
            </a:pPr>
            <a:endParaRPr/>
          </a:p>
          <a:p>
            <a:pPr defTabSz="914400">
              <a:defRPr sz="1200"/>
            </a:pPr>
            <a:r>
              <a:t>So the issue is how to intervene and help those who are “stuck” so they can heal now and not spend years experiencing mental illness and social disruption? We have trauma therapists in many countries, some less than others (Iraq has only 12 psychologists).</a:t>
            </a:r>
          </a:p>
          <a:p>
            <a:pPr defTabSz="914400">
              <a:defRPr sz="1200"/>
            </a:pPr>
            <a:endParaRPr/>
          </a:p>
          <a:p>
            <a:pPr defTabSz="914400">
              <a:defRPr sz="1200"/>
            </a:pPr>
            <a:r>
              <a:t>So the need is to train paraprofessionals and other services basic trauma treatment skills - Red Cross workers, counsellors, nurses, doctors, etc how to do early interventions to prevent PTSD as first responders. If we can resolve the memory in the first three months before it consolidates we can prevent PTSD. And if there is PTSD, the sooner we treat it the less effect it has on the clients life.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noRot="1" noChangeAspect="1"/>
          </p:cNvSpPr>
          <p:nvPr>
            <p:ph type="sldImg"/>
          </p:nvPr>
        </p:nvSpPr>
        <p:spPr>
          <a:prstGeom prst="rect">
            <a:avLst/>
          </a:prstGeom>
        </p:spPr>
        <p:txBody>
          <a:bodyPr/>
          <a:lstStyle/>
          <a:p>
            <a:endParaRPr/>
          </a:p>
        </p:txBody>
      </p:sp>
      <p:sp>
        <p:nvSpPr>
          <p:cNvPr id="244" name="Shape 244"/>
          <p:cNvSpPr>
            <a:spLocks noGrp="1"/>
          </p:cNvSpPr>
          <p:nvPr>
            <p:ph type="body" sz="quarter" idx="1"/>
          </p:nvPr>
        </p:nvSpPr>
        <p:spPr>
          <a:prstGeom prst="rect">
            <a:avLst/>
          </a:prstGeom>
        </p:spPr>
        <p:txBody>
          <a:bodyPr/>
          <a:lstStyle/>
          <a:p>
            <a:pPr defTabSz="914400">
              <a:defRPr sz="1200"/>
            </a:pPr>
            <a:r>
              <a:t>We have trained professional therapists working with refugees and children in the Child and Adolescent Sexual Assault Unit. Experienced people who know how to care for people but now know how to treat the memories that cause the trauma.</a:t>
            </a:r>
          </a:p>
          <a:p>
            <a:pPr defTabSz="914400">
              <a:defRPr sz="1200"/>
            </a:pPr>
            <a:endParaRPr/>
          </a:p>
          <a:p>
            <a:pPr defTabSz="914400">
              <a:defRPr sz="1200"/>
            </a:pPr>
            <a:r>
              <a:t>In the process of developing programs for the recent bushfires in Australia, early intervention on-line therapy with COVID19 then move towards teaching the skills to affected community workers.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48"/>
          <p:cNvSpPr>
            <a:spLocks noGrp="1" noRot="1" noChangeAspect="1"/>
          </p:cNvSpPr>
          <p:nvPr>
            <p:ph type="sldImg"/>
          </p:nvPr>
        </p:nvSpPr>
        <p:spPr>
          <a:prstGeom prst="rect">
            <a:avLst/>
          </a:prstGeom>
        </p:spPr>
        <p:txBody>
          <a:bodyPr/>
          <a:lstStyle/>
          <a:p>
            <a:endParaRPr/>
          </a:p>
        </p:txBody>
      </p:sp>
      <p:sp>
        <p:nvSpPr>
          <p:cNvPr id="249" name="Shape 249"/>
          <p:cNvSpPr>
            <a:spLocks noGrp="1"/>
          </p:cNvSpPr>
          <p:nvPr>
            <p:ph type="body" sz="quarter" idx="1"/>
          </p:nvPr>
        </p:nvSpPr>
        <p:spPr>
          <a:prstGeom prst="rect">
            <a:avLst/>
          </a:prstGeom>
        </p:spPr>
        <p:txBody>
          <a:bodyPr/>
          <a:lstStyle/>
          <a:p>
            <a:pPr>
              <a:defRPr sz="1600"/>
            </a:pPr>
            <a:r>
              <a:t>At the moment we are working on a program to address the recent bushfires we had in Australia in January 2020. We had begun this project with a plan to develop community group interventions. However, COVID19 has disrupted these plans while, at the same time, opened new opportunities.</a:t>
            </a:r>
          </a:p>
          <a:p>
            <a:pPr>
              <a:defRPr sz="1600"/>
            </a:pPr>
            <a:endParaRPr/>
          </a:p>
          <a:p>
            <a:pPr>
              <a:defRPr sz="1600"/>
            </a:pPr>
            <a:r>
              <a:t>We now have access internationally to on-line mental health care supported by many governments. On-line therapy has proved as effective as in person meetings and ours cope to reach remote populations and first responders immediately after an event has expanded exponentially.</a:t>
            </a:r>
          </a:p>
          <a:p>
            <a:pPr>
              <a:defRPr sz="1600"/>
            </a:pPr>
            <a:endParaRPr/>
          </a:p>
          <a:p>
            <a:pPr>
              <a:defRPr sz="1600"/>
            </a:pPr>
            <a:r>
              <a:t>In addition, the capacity to do on-line training of par-professionals in many languages has also become a reality. And, methods of group on-line therapy have also been trialled and proved successful.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a:spLocks noGrp="1" noRot="1" noChangeAspect="1"/>
          </p:cNvSpPr>
          <p:nvPr>
            <p:ph type="sldImg"/>
          </p:nvPr>
        </p:nvSpPr>
        <p:spPr>
          <a:prstGeom prst="rect">
            <a:avLst/>
          </a:prstGeom>
        </p:spPr>
        <p:txBody>
          <a:bodyPr/>
          <a:lstStyle/>
          <a:p>
            <a:endParaRPr/>
          </a:p>
        </p:txBody>
      </p:sp>
      <p:sp>
        <p:nvSpPr>
          <p:cNvPr id="257" name="Shape 257"/>
          <p:cNvSpPr>
            <a:spLocks noGrp="1"/>
          </p:cNvSpPr>
          <p:nvPr>
            <p:ph type="body" sz="quarter" idx="1"/>
          </p:nvPr>
        </p:nvSpPr>
        <p:spPr>
          <a:prstGeom prst="rect">
            <a:avLst/>
          </a:prstGeom>
        </p:spPr>
        <p:txBody>
          <a:bodyPr/>
          <a:lstStyle/>
          <a:p>
            <a:pPr defTabSz="914400">
              <a:defRPr sz="1200"/>
            </a:pPr>
            <a:r>
              <a:t>For development in ares of long-term need such s high levels of family violence, including perpetrators  we can train professionals to be trainers and work as consultants to frontline personnel.</a:t>
            </a:r>
          </a:p>
          <a:p>
            <a:pPr defTabSz="914400">
              <a:defRPr sz="1200"/>
            </a:pPr>
            <a:endParaRPr/>
          </a:p>
          <a:p>
            <a:pPr defTabSz="914400">
              <a:defRPr sz="1200"/>
            </a:pPr>
            <a:r>
              <a:t>For disasters we can immediately work with first responders. Then develop connections in the community to begin training paraprofessionals to work with groups.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noRot="1" noChangeAspect="1"/>
          </p:cNvSpPr>
          <p:nvPr>
            <p:ph type="sldImg"/>
          </p:nvPr>
        </p:nvSpPr>
        <p:spPr>
          <a:prstGeom prst="rect">
            <a:avLst/>
          </a:prstGeom>
        </p:spPr>
        <p:txBody>
          <a:bodyPr/>
          <a:lstStyle/>
          <a:p>
            <a:endParaRPr/>
          </a:p>
        </p:txBody>
      </p:sp>
      <p:sp>
        <p:nvSpPr>
          <p:cNvPr id="190" name="Shape 190"/>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t>Normally resolved over time. After a major disaster most people will have acute stress symptoms that go away naturally. At 6 months 17% are still affected and at 12 months 6 % continue to have PTSD.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noRot="1" noChangeAspect="1"/>
          </p:cNvSpPr>
          <p:nvPr>
            <p:ph type="sldImg"/>
          </p:nvPr>
        </p:nvSpPr>
        <p:spPr>
          <a:prstGeom prst="rect">
            <a:avLst/>
          </a:prstGeom>
        </p:spPr>
        <p:txBody>
          <a:bodyPr/>
          <a:lstStyle/>
          <a:p>
            <a:endParaRPr/>
          </a:p>
        </p:txBody>
      </p:sp>
      <p:sp>
        <p:nvSpPr>
          <p:cNvPr id="194" name="Shape 194"/>
          <p:cNvSpPr>
            <a:spLocks noGrp="1"/>
          </p:cNvSpPr>
          <p:nvPr>
            <p:ph type="body" sz="quarter" idx="1"/>
          </p:nvPr>
        </p:nvSpPr>
        <p:spPr>
          <a:prstGeom prst="rect">
            <a:avLst/>
          </a:prstGeom>
        </p:spPr>
        <p:txBody>
          <a:bodyPr/>
          <a:lstStyle/>
          <a:p>
            <a:pPr defTabSz="914400">
              <a:defRPr sz="1800"/>
            </a:pPr>
            <a:r>
              <a:t>This is a synapse in the brain where 2 neurons connect - there are billions which are chemically interactive. A Brain scans the environment 40 times a second - born with a scanner on our shoulders seeking danger and safety.</a:t>
            </a:r>
          </a:p>
          <a:p>
            <a:pPr defTabSz="914400">
              <a:defRPr sz="1800"/>
            </a:pPr>
            <a:r>
              <a:t>With fight or flight there is a surge of adrenalin to react. If the danger continues to exist, cortisol increases causing long-term physical and mental damage. Nightmares interrupt our sleep so processing of memories does not occur and the chemical repair work needed by the brain does not happen.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noRot="1" noChangeAspect="1"/>
          </p:cNvSpPr>
          <p:nvPr>
            <p:ph type="sldImg"/>
          </p:nvPr>
        </p:nvSpPr>
        <p:spPr>
          <a:prstGeom prst="rect">
            <a:avLst/>
          </a:prstGeom>
        </p:spPr>
        <p:txBody>
          <a:bodyPr/>
          <a:lstStyle/>
          <a:p>
            <a:endParaRPr/>
          </a:p>
        </p:txBody>
      </p:sp>
      <p:sp>
        <p:nvSpPr>
          <p:cNvPr id="204" name="Shape 204"/>
          <p:cNvSpPr>
            <a:spLocks noGrp="1"/>
          </p:cNvSpPr>
          <p:nvPr>
            <p:ph type="body" sz="quarter" idx="1"/>
          </p:nvPr>
        </p:nvSpPr>
        <p:spPr>
          <a:prstGeom prst="rect">
            <a:avLst/>
          </a:prstGeom>
        </p:spPr>
        <p:txBody>
          <a:bodyPr/>
          <a:lstStyle/>
          <a:p>
            <a:r>
              <a:t>The first psychological intervention that showed you could change the symptoms of PTSD and resolve memories was known as EMDR therapy and introduced in 1989. Basically you get a person to recall the memory and use bilateral stimulation to process it. The only other treatment known to work is Trauma-focused CBT which is long-term exposure. Both work by forcing the patient to “confront the memory” and move forward. The hallmark of PTSD is continued avoidance of the memory.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noRot="1" noChangeAspect="1"/>
          </p:cNvSpPr>
          <p:nvPr>
            <p:ph type="sldImg"/>
          </p:nvPr>
        </p:nvSpPr>
        <p:spPr>
          <a:prstGeom prst="rect">
            <a:avLst/>
          </a:prstGeom>
        </p:spPr>
        <p:txBody>
          <a:bodyPr/>
          <a:lstStyle/>
          <a:p>
            <a:endParaRPr/>
          </a:p>
        </p:txBody>
      </p:sp>
      <p:sp>
        <p:nvSpPr>
          <p:cNvPr id="214" name="Shape 214"/>
          <p:cNvSpPr>
            <a:spLocks noGrp="1"/>
          </p:cNvSpPr>
          <p:nvPr>
            <p:ph type="body" sz="quarter" idx="1"/>
          </p:nvPr>
        </p:nvSpPr>
        <p:spPr>
          <a:prstGeom prst="rect">
            <a:avLst/>
          </a:prstGeom>
        </p:spPr>
        <p:txBody>
          <a:bodyPr/>
          <a:lstStyle/>
          <a:p>
            <a:pPr defTabSz="914400">
              <a:defRPr sz="1200"/>
            </a:pPr>
            <a:r>
              <a:t>The brain is designed to heal and can do so with the right treatment. Yet only 15 % of people get evidence-based treatment and usually from private practitioners.</a:t>
            </a:r>
          </a:p>
          <a:p>
            <a:pPr defTabSz="914400">
              <a:defRPr sz="1200"/>
            </a:pPr>
            <a:endParaRPr/>
          </a:p>
          <a:p>
            <a:pPr defTabSz="914400">
              <a:defRPr sz="1200"/>
            </a:pPr>
            <a:r>
              <a:t>So most cases end up in government system where they receive support and counselling but not treatment. And this is where the the links between trauma and mental health costs need to be emphasised. People who have PTSD make up approximately 5 - 6% of the population and are often diagnosed by their symptoms - anxiety, depression, drug and alcohol abuse, self-harm and violence. And treated for these problems - but the memories that tarted and drive the problems continue. </a:t>
            </a:r>
          </a:p>
          <a:p>
            <a:pPr defTabSz="914400">
              <a:defRPr sz="1200"/>
            </a:pPr>
            <a:endParaRPr/>
          </a:p>
          <a:p>
            <a:pPr defTabSz="914400">
              <a:defRPr sz="1200"/>
            </a:pPr>
            <a:r>
              <a:t>This population of wounded souls make up the majority of homelessness, prison populations, psychiatric wards and long-term mental illness.</a:t>
            </a:r>
          </a:p>
          <a:p>
            <a:pPr defTabSz="914400">
              <a:defRPr sz="1200"/>
            </a:pPr>
            <a:endParaRPr/>
          </a:p>
          <a:p>
            <a:pPr defTabSz="914400">
              <a:defRPr sz="1200"/>
            </a:pPr>
            <a:r>
              <a:t>And it begins in childhood….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noRot="1" noChangeAspect="1"/>
          </p:cNvSpPr>
          <p:nvPr>
            <p:ph type="sldImg"/>
          </p:nvPr>
        </p:nvSpPr>
        <p:spPr>
          <a:prstGeom prst="rect">
            <a:avLst/>
          </a:prstGeom>
        </p:spPr>
        <p:txBody>
          <a:bodyPr/>
          <a:lstStyle/>
          <a:p>
            <a:endParaRPr/>
          </a:p>
        </p:txBody>
      </p:sp>
      <p:sp>
        <p:nvSpPr>
          <p:cNvPr id="220" name="Shape 220"/>
          <p:cNvSpPr>
            <a:spLocks noGrp="1"/>
          </p:cNvSpPr>
          <p:nvPr>
            <p:ph type="body" sz="quarter" idx="1"/>
          </p:nvPr>
        </p:nvSpPr>
        <p:spPr>
          <a:prstGeom prst="rect">
            <a:avLst/>
          </a:prstGeom>
        </p:spPr>
        <p:txBody>
          <a:bodyPr/>
          <a:lstStyle/>
          <a:p>
            <a:pPr defTabSz="914400">
              <a:defRPr sz="1200"/>
            </a:pPr>
            <a:r>
              <a:t>The Adverse Childhood Experiences Study was done in 1997 and has been replicated around the world. Internationally have added bullying, war, terrorism, and long-term disruption such as refugee camps.</a:t>
            </a:r>
          </a:p>
          <a:p>
            <a:pPr defTabSz="914400">
              <a:defRPr sz="1200"/>
            </a:pPr>
            <a:endParaRPr/>
          </a:p>
          <a:p>
            <a:pPr defTabSz="914400">
              <a:defRPr sz="1200"/>
            </a:pPr>
            <a:r>
              <a:t>People with 4 or more of these events are four times more likely to have physical and mental health problems such as heart disease or depression. They are 12 times more likely to be suicidal. </a:t>
            </a:r>
          </a:p>
          <a:p>
            <a:pPr defTabSz="914400">
              <a:defRPr sz="1200"/>
            </a:pPr>
            <a:endParaRPr/>
          </a:p>
          <a:p>
            <a:pPr defTabSz="914400">
              <a:defRPr sz="1200"/>
            </a:pPr>
            <a:r>
              <a:t>And when you separate the substance abuse users from non-users the outcomes are just the same. Early childhood trauma interferes with brain development, the ability to learn and socialise with others.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a:spLocks noGrp="1" noRot="1" noChangeAspect="1"/>
          </p:cNvSpPr>
          <p:nvPr>
            <p:ph type="sldImg"/>
          </p:nvPr>
        </p:nvSpPr>
        <p:spPr>
          <a:prstGeom prst="rect">
            <a:avLst/>
          </a:prstGeom>
        </p:spPr>
        <p:txBody>
          <a:bodyPr/>
          <a:lstStyle/>
          <a:p>
            <a:endParaRPr/>
          </a:p>
        </p:txBody>
      </p:sp>
      <p:sp>
        <p:nvSpPr>
          <p:cNvPr id="224" name="Shape 224"/>
          <p:cNvSpPr>
            <a:spLocks noGrp="1"/>
          </p:cNvSpPr>
          <p:nvPr>
            <p:ph type="body" sz="quarter" idx="1"/>
          </p:nvPr>
        </p:nvSpPr>
        <p:spPr>
          <a:prstGeom prst="rect">
            <a:avLst/>
          </a:prstGeom>
        </p:spPr>
        <p:txBody>
          <a:bodyPr/>
          <a:lstStyle/>
          <a:p>
            <a:pPr defTabSz="914400">
              <a:defRPr sz="1200"/>
            </a:pPr>
            <a:r>
              <a:t>The most common ACES is family separation and violence. Not only do these children witness or experience trauma which makes them fell they are helpless (which is true because they are small children and unable to save themselves) , they also are more vulnerable to bullying, abuse by others, being treated poorly at school and unable to find safety.</a:t>
            </a:r>
          </a:p>
          <a:p>
            <a:pPr defTabSz="914400">
              <a:defRPr sz="1200"/>
            </a:pPr>
            <a:endParaRPr/>
          </a:p>
          <a:p>
            <a:pPr defTabSz="914400">
              <a:defRPr sz="1200"/>
            </a:pPr>
            <a:r>
              <a:t>The literature on the extent of trauma in populations continues to grow, increasing our understanding of the issues involved.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noRot="1" noChangeAspect="1"/>
          </p:cNvSpPr>
          <p:nvPr>
            <p:ph type="sldImg"/>
          </p:nvPr>
        </p:nvSpPr>
        <p:spPr>
          <a:prstGeom prst="rect">
            <a:avLst/>
          </a:prstGeom>
        </p:spPr>
        <p:txBody>
          <a:bodyPr/>
          <a:lstStyle/>
          <a:p>
            <a:endParaRPr/>
          </a:p>
        </p:txBody>
      </p:sp>
      <p:sp>
        <p:nvSpPr>
          <p:cNvPr id="229" name="Shape 229"/>
          <p:cNvSpPr>
            <a:spLocks noGrp="1"/>
          </p:cNvSpPr>
          <p:nvPr>
            <p:ph type="body" sz="quarter" idx="1"/>
          </p:nvPr>
        </p:nvSpPr>
        <p:spPr>
          <a:prstGeom prst="rect">
            <a:avLst/>
          </a:prstGeom>
        </p:spPr>
        <p:txBody>
          <a:bodyPr/>
          <a:lstStyle/>
          <a:p>
            <a:pPr defTabSz="914400">
              <a:defRPr sz="1200"/>
            </a:pPr>
            <a:r>
              <a:t>By changing our thinking from “What is wrong with you”?</a:t>
            </a:r>
          </a:p>
          <a:p>
            <a:pPr defTabSz="914400">
              <a:defRPr sz="1200"/>
            </a:pPr>
            <a:endParaRPr/>
          </a:p>
          <a:p>
            <a:pPr defTabSz="914400">
              <a:defRPr sz="1200"/>
            </a:pPr>
            <a:r>
              <a:t>To “What happened to you”?</a:t>
            </a:r>
          </a:p>
          <a:p>
            <a:pPr defTabSz="914400">
              <a:defRPr sz="1200"/>
            </a:pPr>
            <a:endParaRPr/>
          </a:p>
          <a:p>
            <a:pPr defTabSz="914400">
              <a:defRPr sz="1200"/>
            </a:pPr>
            <a:r>
              <a:t>We are able to change how the individual sees themselves and recover from the memories that cause the PTSD.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noRot="1" noChangeAspect="1"/>
          </p:cNvSpPr>
          <p:nvPr>
            <p:ph type="sldImg"/>
          </p:nvPr>
        </p:nvSpPr>
        <p:spPr>
          <a:prstGeom prst="rect">
            <a:avLst/>
          </a:prstGeom>
        </p:spPr>
        <p:txBody>
          <a:bodyPr/>
          <a:lstStyle/>
          <a:p>
            <a:endParaRPr/>
          </a:p>
        </p:txBody>
      </p:sp>
      <p:sp>
        <p:nvSpPr>
          <p:cNvPr id="234" name="Shape 234"/>
          <p:cNvSpPr>
            <a:spLocks noGrp="1"/>
          </p:cNvSpPr>
          <p:nvPr>
            <p:ph type="body" sz="quarter" idx="1"/>
          </p:nvPr>
        </p:nvSpPr>
        <p:spPr>
          <a:prstGeom prst="rect">
            <a:avLst/>
          </a:prstGeom>
        </p:spPr>
        <p:txBody>
          <a:bodyPr/>
          <a:lstStyle>
            <a:lvl1pPr defTabSz="914400">
              <a:defRPr sz="1200"/>
            </a:lvl1pPr>
          </a:lstStyle>
          <a:p>
            <a:r>
              <a:t>Keep in mind that while the numbers are large, they represent a small percentage of the population. However, this small percentage accounts for most of the money spent on treating mental illness so the treatment of trauma would significantly change the landscape of mental health issues.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gradFill flip="none" rotWithShape="1">
          <a:gsLst>
            <a:gs pos="0">
              <a:srgbClr val="ECEAE7"/>
            </a:gs>
            <a:gs pos="100000">
              <a:srgbClr val="C9C6C0"/>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Rectangle 7"/>
          <p:cNvSpPr/>
          <p:nvPr/>
        </p:nvSpPr>
        <p:spPr>
          <a:xfrm>
            <a:off x="0" y="4038948"/>
            <a:ext cx="24384000" cy="8211888"/>
          </a:xfrm>
          <a:prstGeom prst="rect">
            <a:avLst/>
          </a:prstGeom>
          <a:gradFill>
            <a:gsLst>
              <a:gs pos="0">
                <a:srgbClr val="DFDBD5">
                  <a:alpha val="0"/>
                </a:srgbClr>
              </a:gs>
              <a:gs pos="100000">
                <a:srgbClr val="DFDBD5"/>
              </a:gs>
            </a:gsLst>
            <a:lin ang="5400000"/>
          </a:gradFill>
          <a:ln w="12700">
            <a:miter lim="400000"/>
          </a:ln>
        </p:spPr>
        <p:txBody>
          <a:bodyPr lIns="91436" tIns="91436" rIns="91436" bIns="91436"/>
          <a:lstStyle/>
          <a:p>
            <a:pPr>
              <a:defRPr>
                <a:latin typeface="Gill Sans MT"/>
                <a:ea typeface="Gill Sans MT"/>
                <a:cs typeface="Gill Sans MT"/>
                <a:sym typeface="Gill Sans MT"/>
              </a:defRPr>
            </a:pPr>
            <a:endParaRPr/>
          </a:p>
        </p:txBody>
      </p:sp>
      <p:pic>
        <p:nvPicPr>
          <p:cNvPr id="12" name="Picture 6" descr="Picture 6"/>
          <p:cNvPicPr>
            <a:picLocks noChangeAspect="1"/>
          </p:cNvPicPr>
          <p:nvPr/>
        </p:nvPicPr>
        <p:blipFill>
          <a:blip r:embed="rId2"/>
          <a:srcRect t="1538"/>
          <a:stretch>
            <a:fillRect/>
          </a:stretch>
        </p:blipFill>
        <p:spPr>
          <a:xfrm>
            <a:off x="0" y="12252960"/>
            <a:ext cx="24384000" cy="1463051"/>
          </a:xfrm>
          <a:prstGeom prst="rect">
            <a:avLst/>
          </a:prstGeom>
          <a:ln w="12700">
            <a:miter lim="400000"/>
          </a:ln>
        </p:spPr>
      </p:pic>
      <p:sp>
        <p:nvSpPr>
          <p:cNvPr id="13" name="Straight Connector 9"/>
          <p:cNvSpPr/>
          <p:nvPr/>
        </p:nvSpPr>
        <p:spPr>
          <a:xfrm>
            <a:off x="-3" y="12256827"/>
            <a:ext cx="24384004" cy="1"/>
          </a:xfrm>
          <a:prstGeom prst="line">
            <a:avLst/>
          </a:prstGeom>
          <a:ln w="25400">
            <a:solidFill>
              <a:srgbClr val="000001">
                <a:alpha val="20000"/>
              </a:srgbClr>
            </a:solidFill>
          </a:ln>
        </p:spPr>
        <p:txBody>
          <a:bodyPr lIns="91437" tIns="91437" rIns="91437" bIns="91437"/>
          <a:lstStyle/>
          <a:p>
            <a:endParaRPr/>
          </a:p>
        </p:txBody>
      </p:sp>
      <p:sp>
        <p:nvSpPr>
          <p:cNvPr id="14" name="Title Text"/>
          <p:cNvSpPr txBox="1">
            <a:spLocks noGrp="1"/>
          </p:cNvSpPr>
          <p:nvPr>
            <p:ph type="title"/>
          </p:nvPr>
        </p:nvSpPr>
        <p:spPr>
          <a:xfrm>
            <a:off x="4835556" y="1604594"/>
            <a:ext cx="17274151" cy="5082867"/>
          </a:xfrm>
          <a:prstGeom prst="rect">
            <a:avLst/>
          </a:prstGeom>
          <a:ln w="12700"/>
        </p:spPr>
        <p:txBody>
          <a:bodyPr lIns="0" tIns="0" rIns="0" bIns="0" anchor="b"/>
          <a:lstStyle>
            <a:lvl1pPr>
              <a:defRPr sz="13200" cap="all">
                <a:latin typeface="Gill Sans MT"/>
                <a:ea typeface="Gill Sans MT"/>
                <a:cs typeface="Gill Sans MT"/>
                <a:sym typeface="Gill Sans MT"/>
              </a:defRPr>
            </a:lvl1pPr>
          </a:lstStyle>
          <a:p>
            <a:r>
              <a:t>Title Text</a:t>
            </a:r>
          </a:p>
        </p:txBody>
      </p:sp>
      <p:sp>
        <p:nvSpPr>
          <p:cNvPr id="15" name="Body Level One…"/>
          <p:cNvSpPr txBox="1">
            <a:spLocks noGrp="1"/>
          </p:cNvSpPr>
          <p:nvPr>
            <p:ph type="body" sz="quarter" idx="1"/>
          </p:nvPr>
        </p:nvSpPr>
        <p:spPr>
          <a:xfrm>
            <a:off x="4835556" y="7062406"/>
            <a:ext cx="17274149" cy="1955247"/>
          </a:xfrm>
          <a:prstGeom prst="rect">
            <a:avLst/>
          </a:prstGeom>
        </p:spPr>
        <p:txBody>
          <a:bodyPr lIns="182875" tIns="182875" rIns="182875" bIns="182875"/>
          <a:lstStyle>
            <a:lvl1pPr marL="0" indent="0">
              <a:lnSpc>
                <a:spcPct val="120000"/>
              </a:lnSpc>
              <a:buSzTx/>
              <a:buFontTx/>
              <a:buNone/>
              <a:defRPr sz="3600" cap="all">
                <a:latin typeface="Gill Sans MT"/>
                <a:ea typeface="Gill Sans MT"/>
                <a:cs typeface="Gill Sans MT"/>
                <a:sym typeface="Gill Sans MT"/>
              </a:defRPr>
            </a:lvl1pPr>
            <a:lvl2pPr marL="0" indent="0">
              <a:lnSpc>
                <a:spcPct val="120000"/>
              </a:lnSpc>
              <a:buSzTx/>
              <a:buFontTx/>
              <a:buNone/>
              <a:defRPr sz="3600" cap="all">
                <a:latin typeface="Gill Sans MT"/>
                <a:ea typeface="Gill Sans MT"/>
                <a:cs typeface="Gill Sans MT"/>
                <a:sym typeface="Gill Sans MT"/>
              </a:defRPr>
            </a:lvl2pPr>
            <a:lvl3pPr marL="0" indent="0">
              <a:lnSpc>
                <a:spcPct val="120000"/>
              </a:lnSpc>
              <a:buSzTx/>
              <a:buFontTx/>
              <a:buNone/>
              <a:defRPr sz="3600" cap="all">
                <a:latin typeface="Gill Sans MT"/>
                <a:ea typeface="Gill Sans MT"/>
                <a:cs typeface="Gill Sans MT"/>
                <a:sym typeface="Gill Sans MT"/>
              </a:defRPr>
            </a:lvl3pPr>
            <a:lvl4pPr marL="0" indent="0">
              <a:lnSpc>
                <a:spcPct val="120000"/>
              </a:lnSpc>
              <a:buSzTx/>
              <a:buFontTx/>
              <a:buNone/>
              <a:defRPr sz="3600" cap="all">
                <a:latin typeface="Gill Sans MT"/>
                <a:ea typeface="Gill Sans MT"/>
                <a:cs typeface="Gill Sans MT"/>
                <a:sym typeface="Gill Sans MT"/>
              </a:defRPr>
            </a:lvl4pPr>
            <a:lvl5pPr marL="0" indent="0">
              <a:lnSpc>
                <a:spcPct val="120000"/>
              </a:lnSpc>
              <a:buSzTx/>
              <a:buFontTx/>
              <a:buNone/>
              <a:defRPr sz="3600" cap="a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16" name="Straight Connector 14"/>
          <p:cNvSpPr/>
          <p:nvPr/>
        </p:nvSpPr>
        <p:spPr>
          <a:xfrm>
            <a:off x="4835558" y="7057082"/>
            <a:ext cx="17274146" cy="1"/>
          </a:xfrm>
          <a:prstGeom prst="line">
            <a:avLst/>
          </a:prstGeom>
          <a:ln w="63500">
            <a:solidFill>
              <a:schemeClr val="accent1"/>
            </a:solidFill>
          </a:ln>
        </p:spPr>
        <p:txBody>
          <a:bodyPr lIns="91437" tIns="91437" rIns="91437" bIns="91437"/>
          <a:lstStyle/>
          <a:p>
            <a:endParaRPr/>
          </a:p>
        </p:txBody>
      </p:sp>
      <p:sp>
        <p:nvSpPr>
          <p:cNvPr id="17" name="Slide Number"/>
          <p:cNvSpPr txBox="1">
            <a:spLocks noGrp="1"/>
          </p:cNvSpPr>
          <p:nvPr>
            <p:ph type="sldNum" sz="quarter" idx="2"/>
          </p:nvPr>
        </p:nvSpPr>
        <p:spPr>
          <a:xfrm>
            <a:off x="3510722" y="1597944"/>
            <a:ext cx="986644" cy="1033773"/>
          </a:xfrm>
          <a:prstGeom prst="rect">
            <a:avLst/>
          </a:prstGeom>
        </p:spPr>
        <p:txBody>
          <a:bodyPr anchor="t"/>
          <a:lstStyle>
            <a:lvl1pPr>
              <a:defRPr sz="5600">
                <a:solidFill>
                  <a:schemeClr val="accent1"/>
                </a:solidFill>
                <a:latin typeface="Gill Sans MT"/>
                <a:ea typeface="Gill Sans MT"/>
                <a:cs typeface="Gill Sans MT"/>
                <a:sym typeface="Gill Sans MT"/>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efault">
    <p:bg>
      <p:bgPr>
        <a:solidFill>
          <a:srgbClr val="687D90"/>
        </a:solidFill>
        <a:effectLst/>
      </p:bgPr>
    </p:bg>
    <p:spTree>
      <p:nvGrpSpPr>
        <p:cNvPr id="1" name=""/>
        <p:cNvGrpSpPr/>
        <p:nvPr/>
      </p:nvGrpSpPr>
      <p:grpSpPr>
        <a:xfrm>
          <a:off x="0" y="0"/>
          <a:ext cx="0" cy="0"/>
          <a:chOff x="0" y="0"/>
          <a:chExt cx="0" cy="0"/>
        </a:xfrm>
      </p:grpSpPr>
      <p:pic>
        <p:nvPicPr>
          <p:cNvPr id="130" name="image.png" descr="image.png"/>
          <p:cNvPicPr>
            <a:picLocks noChangeAspect="1"/>
          </p:cNvPicPr>
          <p:nvPr/>
        </p:nvPicPr>
        <p:blipFill>
          <a:blip r:embed="rId2"/>
          <a:stretch>
            <a:fillRect/>
          </a:stretch>
        </p:blipFill>
        <p:spPr>
          <a:xfrm>
            <a:off x="17881600" y="558798"/>
            <a:ext cx="5689600" cy="5689602"/>
          </a:xfrm>
          <a:prstGeom prst="rect">
            <a:avLst/>
          </a:prstGeom>
          <a:ln w="12700">
            <a:miter lim="400000"/>
          </a:ln>
        </p:spPr>
      </p:pic>
      <p:pic>
        <p:nvPicPr>
          <p:cNvPr id="131" name="image.png" descr="image.png"/>
          <p:cNvPicPr>
            <a:picLocks noChangeAspect="1"/>
          </p:cNvPicPr>
          <p:nvPr/>
        </p:nvPicPr>
        <p:blipFill>
          <a:blip r:embed="rId3"/>
          <a:stretch>
            <a:fillRect/>
          </a:stretch>
        </p:blipFill>
        <p:spPr>
          <a:xfrm>
            <a:off x="1219196" y="11938000"/>
            <a:ext cx="3242738" cy="1219200"/>
          </a:xfrm>
          <a:prstGeom prst="rect">
            <a:avLst/>
          </a:prstGeom>
          <a:ln w="12700">
            <a:miter lim="400000"/>
          </a:ln>
        </p:spPr>
      </p:pic>
      <p:sp>
        <p:nvSpPr>
          <p:cNvPr id="132" name="Slide Number"/>
          <p:cNvSpPr txBox="1">
            <a:spLocks noGrp="1"/>
          </p:cNvSpPr>
          <p:nvPr>
            <p:ph type="sldNum" sz="quarter" idx="2"/>
          </p:nvPr>
        </p:nvSpPr>
        <p:spPr>
          <a:xfrm>
            <a:off x="16766628" y="12362480"/>
            <a:ext cx="708574" cy="700438"/>
          </a:xfrm>
          <a:prstGeom prst="rect">
            <a:avLst/>
          </a:prstGeom>
        </p:spPr>
        <p:txBody>
          <a:bodyPr lIns="121915" tIns="121915" rIns="121915" bIns="121915"/>
          <a:lstStyle>
            <a:lvl1pPr defTabSz="2438400">
              <a:defRPr sz="3200">
                <a:solidFill>
                  <a:srgbClr val="958D85"/>
                </a:solidFil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9" name="Image"/>
          <p:cNvSpPr>
            <a:spLocks noGrp="1"/>
          </p:cNvSpPr>
          <p:nvPr>
            <p:ph type="pic" idx="13"/>
          </p:nvPr>
        </p:nvSpPr>
        <p:spPr>
          <a:xfrm>
            <a:off x="6231432" y="863200"/>
            <a:ext cx="17439682" cy="11626461"/>
          </a:xfrm>
          <a:prstGeom prst="rect">
            <a:avLst/>
          </a:prstGeom>
          <a:ln w="12700"/>
        </p:spPr>
        <p:txBody>
          <a:bodyPr lIns="91439" tIns="45719" rIns="91439" bIns="45719">
            <a:noAutofit/>
          </a:bodyPr>
          <a:lstStyle/>
          <a:p>
            <a:endParaRPr/>
          </a:p>
        </p:txBody>
      </p:sp>
      <p:sp>
        <p:nvSpPr>
          <p:cNvPr id="140" name="Title Text"/>
          <p:cNvSpPr txBox="1">
            <a:spLocks noGrp="1"/>
          </p:cNvSpPr>
          <p:nvPr>
            <p:ph type="title"/>
          </p:nvPr>
        </p:nvSpPr>
        <p:spPr>
          <a:xfrm>
            <a:off x="4387450" y="892966"/>
            <a:ext cx="7500943" cy="5607850"/>
          </a:xfrm>
          <a:prstGeom prst="rect">
            <a:avLst/>
          </a:prstGeom>
        </p:spPr>
        <p:txBody>
          <a:bodyPr lIns="71433" tIns="71433" rIns="71433" bIns="71433" anchor="b"/>
          <a:lstStyle>
            <a:lvl1pPr algn="ctr" defTabSz="821527">
              <a:lnSpc>
                <a:spcPct val="100000"/>
              </a:lnSpc>
              <a:defRPr sz="8000">
                <a:latin typeface="Helvetica Neue Medium"/>
                <a:ea typeface="Helvetica Neue Medium"/>
                <a:cs typeface="Helvetica Neue Medium"/>
                <a:sym typeface="Helvetica Neue Medium"/>
              </a:defRPr>
            </a:lvl1pPr>
          </a:lstStyle>
          <a:p>
            <a:r>
              <a:t>Title Text</a:t>
            </a:r>
          </a:p>
        </p:txBody>
      </p:sp>
      <p:sp>
        <p:nvSpPr>
          <p:cNvPr id="141" name="Body Level One…"/>
          <p:cNvSpPr txBox="1">
            <a:spLocks noGrp="1"/>
          </p:cNvSpPr>
          <p:nvPr>
            <p:ph type="body" sz="quarter" idx="1"/>
          </p:nvPr>
        </p:nvSpPr>
        <p:spPr>
          <a:xfrm>
            <a:off x="4387450" y="6643683"/>
            <a:ext cx="7500943" cy="5786443"/>
          </a:xfrm>
          <a:prstGeom prst="rect">
            <a:avLst/>
          </a:prstGeom>
        </p:spPr>
        <p:txBody>
          <a:bodyPr lIns="71433" tIns="71433" rIns="71433" bIns="71433"/>
          <a:lstStyle>
            <a:lvl1pPr marL="0" indent="0" algn="ctr" defTabSz="821527">
              <a:lnSpc>
                <a:spcPct val="100000"/>
              </a:lnSpc>
              <a:spcBef>
                <a:spcPts val="0"/>
              </a:spcBef>
              <a:buSzTx/>
              <a:buFontTx/>
              <a:buNone/>
              <a:defRPr sz="4800">
                <a:latin typeface="Helvetica Neue"/>
                <a:ea typeface="Helvetica Neue"/>
                <a:cs typeface="Helvetica Neue"/>
                <a:sym typeface="Helvetica Neue"/>
              </a:defRPr>
            </a:lvl1pPr>
            <a:lvl2pPr marL="0" indent="0" algn="ctr" defTabSz="821527">
              <a:lnSpc>
                <a:spcPct val="100000"/>
              </a:lnSpc>
              <a:spcBef>
                <a:spcPts val="0"/>
              </a:spcBef>
              <a:buSzTx/>
              <a:buFontTx/>
              <a:buNone/>
              <a:defRPr sz="4800">
                <a:latin typeface="Helvetica Neue"/>
                <a:ea typeface="Helvetica Neue"/>
                <a:cs typeface="Helvetica Neue"/>
                <a:sym typeface="Helvetica Neue"/>
              </a:defRPr>
            </a:lvl2pPr>
            <a:lvl3pPr marL="0" indent="0" algn="ctr" defTabSz="821527">
              <a:lnSpc>
                <a:spcPct val="100000"/>
              </a:lnSpc>
              <a:spcBef>
                <a:spcPts val="0"/>
              </a:spcBef>
              <a:buSzTx/>
              <a:buFontTx/>
              <a:buNone/>
              <a:defRPr sz="4800">
                <a:latin typeface="Helvetica Neue"/>
                <a:ea typeface="Helvetica Neue"/>
                <a:cs typeface="Helvetica Neue"/>
                <a:sym typeface="Helvetica Neue"/>
              </a:defRPr>
            </a:lvl3pPr>
            <a:lvl4pPr marL="0" indent="0" algn="ctr" defTabSz="821527">
              <a:lnSpc>
                <a:spcPct val="100000"/>
              </a:lnSpc>
              <a:spcBef>
                <a:spcPts val="0"/>
              </a:spcBef>
              <a:buSzTx/>
              <a:buFontTx/>
              <a:buNone/>
              <a:defRPr sz="4800">
                <a:latin typeface="Helvetica Neue"/>
                <a:ea typeface="Helvetica Neue"/>
                <a:cs typeface="Helvetica Neue"/>
                <a:sym typeface="Helvetica Neue"/>
              </a:defRPr>
            </a:lvl4pPr>
            <a:lvl5pPr marL="0" indent="0" algn="ctr" defTabSz="821527">
              <a:lnSpc>
                <a:spcPct val="100000"/>
              </a:lnSpc>
              <a:spcBef>
                <a:spcPts val="0"/>
              </a:spcBef>
              <a:buSzTx/>
              <a:buFontTx/>
              <a:buNone/>
              <a:defRPr sz="48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42" name="Slide Number"/>
          <p:cNvSpPr txBox="1">
            <a:spLocks noGrp="1"/>
          </p:cNvSpPr>
          <p:nvPr>
            <p:ph type="sldNum" sz="quarter" idx="2"/>
          </p:nvPr>
        </p:nvSpPr>
        <p:spPr>
          <a:xfrm>
            <a:off x="11968228" y="13073062"/>
            <a:ext cx="438017" cy="440301"/>
          </a:xfrm>
          <a:prstGeom prst="rect">
            <a:avLst/>
          </a:prstGeom>
        </p:spPr>
        <p:txBody>
          <a:bodyPr lIns="71433" tIns="71433" rIns="71433" bIns="71433" anchor="t"/>
          <a:lstStyle>
            <a:lvl1pPr algn="ctr" defTabSz="821527">
              <a:defRPr sz="200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49" name="Title Text"/>
          <p:cNvSpPr txBox="1">
            <a:spLocks noGrp="1"/>
          </p:cNvSpPr>
          <p:nvPr>
            <p:ph type="title"/>
          </p:nvPr>
        </p:nvSpPr>
        <p:spPr>
          <a:xfrm>
            <a:off x="4387450" y="357184"/>
            <a:ext cx="15609099" cy="3036100"/>
          </a:xfrm>
          <a:prstGeom prst="rect">
            <a:avLst/>
          </a:prstGeom>
        </p:spPr>
        <p:txBody>
          <a:bodyPr lIns="71433" tIns="71433" rIns="71433" bIns="71433"/>
          <a:lstStyle>
            <a:lvl1pPr algn="ctr" defTabSz="821527">
              <a:lnSpc>
                <a:spcPct val="100000"/>
              </a:lnSpc>
              <a:defRPr sz="11200">
                <a:latin typeface="Helvetica Neue Medium"/>
                <a:ea typeface="Helvetica Neue Medium"/>
                <a:cs typeface="Helvetica Neue Medium"/>
                <a:sym typeface="Helvetica Neue Medium"/>
              </a:defRPr>
            </a:lvl1pPr>
          </a:lstStyle>
          <a:p>
            <a:r>
              <a:t>Title Text</a:t>
            </a:r>
          </a:p>
        </p:txBody>
      </p:sp>
      <p:sp>
        <p:nvSpPr>
          <p:cNvPr id="150" name="Body Level One…"/>
          <p:cNvSpPr txBox="1">
            <a:spLocks noGrp="1"/>
          </p:cNvSpPr>
          <p:nvPr>
            <p:ph type="body" idx="1"/>
          </p:nvPr>
        </p:nvSpPr>
        <p:spPr>
          <a:xfrm>
            <a:off x="4387450" y="3643312"/>
            <a:ext cx="15609099" cy="8840394"/>
          </a:xfrm>
          <a:prstGeom prst="rect">
            <a:avLst/>
          </a:prstGeom>
        </p:spPr>
        <p:txBody>
          <a:bodyPr lIns="71433" tIns="71433" rIns="71433" bIns="71433" anchor="ctr"/>
          <a:lstStyle>
            <a:lvl1pPr marL="555621" indent="-555621" defTabSz="821527">
              <a:lnSpc>
                <a:spcPct val="100000"/>
              </a:lnSpc>
              <a:spcBef>
                <a:spcPts val="5800"/>
              </a:spcBef>
              <a:buSzPct val="145000"/>
              <a:buFontTx/>
              <a:defRPr sz="4000">
                <a:latin typeface="Helvetica Neue"/>
                <a:ea typeface="Helvetica Neue"/>
                <a:cs typeface="Helvetica Neue"/>
                <a:sym typeface="Helvetica Neue"/>
              </a:defRPr>
            </a:lvl1pPr>
            <a:lvl2pPr marL="1000124" indent="-555624" defTabSz="821527">
              <a:lnSpc>
                <a:spcPct val="100000"/>
              </a:lnSpc>
              <a:spcBef>
                <a:spcPts val="5800"/>
              </a:spcBef>
              <a:buSzPct val="145000"/>
              <a:buFontTx/>
              <a:defRPr sz="4000">
                <a:latin typeface="Helvetica Neue"/>
                <a:ea typeface="Helvetica Neue"/>
                <a:cs typeface="Helvetica Neue"/>
                <a:sym typeface="Helvetica Neue"/>
              </a:defRPr>
            </a:lvl2pPr>
            <a:lvl3pPr marL="1444624" indent="-555624" defTabSz="821527">
              <a:lnSpc>
                <a:spcPct val="100000"/>
              </a:lnSpc>
              <a:spcBef>
                <a:spcPts val="5800"/>
              </a:spcBef>
              <a:buSzPct val="145000"/>
              <a:buFontTx/>
              <a:defRPr sz="4000">
                <a:latin typeface="Helvetica Neue"/>
                <a:ea typeface="Helvetica Neue"/>
                <a:cs typeface="Helvetica Neue"/>
                <a:sym typeface="Helvetica Neue"/>
              </a:defRPr>
            </a:lvl3pPr>
            <a:lvl4pPr marL="1889124" indent="-555624" defTabSz="821527">
              <a:lnSpc>
                <a:spcPct val="100000"/>
              </a:lnSpc>
              <a:spcBef>
                <a:spcPts val="5800"/>
              </a:spcBef>
              <a:buSzPct val="145000"/>
              <a:buFontTx/>
              <a:defRPr sz="4000">
                <a:latin typeface="Helvetica Neue"/>
                <a:ea typeface="Helvetica Neue"/>
                <a:cs typeface="Helvetica Neue"/>
                <a:sym typeface="Helvetica Neue"/>
              </a:defRPr>
            </a:lvl4pPr>
            <a:lvl5pPr marL="2333621" indent="-555621" defTabSz="821527">
              <a:lnSpc>
                <a:spcPct val="100000"/>
              </a:lnSpc>
              <a:spcBef>
                <a:spcPts val="5800"/>
              </a:spcBef>
              <a:buSzPct val="145000"/>
              <a:buFontTx/>
              <a:defRPr sz="40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51" name="Slide Number"/>
          <p:cNvSpPr txBox="1">
            <a:spLocks noGrp="1"/>
          </p:cNvSpPr>
          <p:nvPr>
            <p:ph type="sldNum" sz="quarter" idx="2"/>
          </p:nvPr>
        </p:nvSpPr>
        <p:spPr>
          <a:xfrm>
            <a:off x="11968228" y="13073062"/>
            <a:ext cx="438017" cy="440301"/>
          </a:xfrm>
          <a:prstGeom prst="rect">
            <a:avLst/>
          </a:prstGeom>
        </p:spPr>
        <p:txBody>
          <a:bodyPr lIns="71433" tIns="71433" rIns="71433" bIns="71433" anchor="t"/>
          <a:lstStyle>
            <a:lvl1pPr algn="ctr" defTabSz="821527">
              <a:defRPr sz="200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65" name="Title Text"/>
          <p:cNvSpPr txBox="1">
            <a:spLocks noGrp="1"/>
          </p:cNvSpPr>
          <p:nvPr>
            <p:ph type="title"/>
          </p:nvPr>
        </p:nvSpPr>
        <p:spPr>
          <a:prstGeom prst="rect">
            <a:avLst/>
          </a:prstGeom>
        </p:spPr>
        <p:txBody>
          <a:bodyPr/>
          <a:lstStyle/>
          <a:p>
            <a:r>
              <a:t>Title Text</a:t>
            </a:r>
          </a:p>
        </p:txBody>
      </p:sp>
      <p:sp>
        <p:nvSpPr>
          <p:cNvPr id="166"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bg>
      <p:bgPr>
        <a:gradFill flip="none" rotWithShape="1">
          <a:gsLst>
            <a:gs pos="0">
              <a:srgbClr val="ECEAE7"/>
            </a:gs>
            <a:gs pos="100000">
              <a:srgbClr val="C9C6C0"/>
            </a:gs>
          </a:gsLst>
          <a:path path="circle">
            <a:fillToRect l="50000" t="50000" r="50000" b="50000"/>
          </a:path>
        </a:gradFill>
        <a:effectLst/>
      </p:bgPr>
    </p:bg>
    <p:spTree>
      <p:nvGrpSpPr>
        <p:cNvPr id="1" name=""/>
        <p:cNvGrpSpPr/>
        <p:nvPr/>
      </p:nvGrpSpPr>
      <p:grpSpPr>
        <a:xfrm>
          <a:off x="0" y="0"/>
          <a:ext cx="0" cy="0"/>
          <a:chOff x="0" y="0"/>
          <a:chExt cx="0" cy="0"/>
        </a:xfrm>
      </p:grpSpPr>
      <p:sp>
        <p:nvSpPr>
          <p:cNvPr id="24" name="Rectangle 7"/>
          <p:cNvSpPr/>
          <p:nvPr/>
        </p:nvSpPr>
        <p:spPr>
          <a:xfrm>
            <a:off x="0" y="4038948"/>
            <a:ext cx="24384000" cy="8211888"/>
          </a:xfrm>
          <a:prstGeom prst="rect">
            <a:avLst/>
          </a:prstGeom>
          <a:gradFill>
            <a:gsLst>
              <a:gs pos="0">
                <a:srgbClr val="DFDBD5">
                  <a:alpha val="0"/>
                </a:srgbClr>
              </a:gs>
              <a:gs pos="100000">
                <a:srgbClr val="DFDBD5"/>
              </a:gs>
            </a:gsLst>
            <a:lin ang="5400000"/>
          </a:gradFill>
          <a:ln w="12700">
            <a:miter lim="400000"/>
          </a:ln>
        </p:spPr>
        <p:txBody>
          <a:bodyPr lIns="91436" tIns="91436" rIns="91436" bIns="91436"/>
          <a:lstStyle/>
          <a:p>
            <a:pPr>
              <a:defRPr>
                <a:latin typeface="Gill Sans MT"/>
                <a:ea typeface="Gill Sans MT"/>
                <a:cs typeface="Gill Sans MT"/>
                <a:sym typeface="Gill Sans MT"/>
              </a:defRPr>
            </a:pPr>
            <a:endParaRPr/>
          </a:p>
        </p:txBody>
      </p:sp>
      <p:pic>
        <p:nvPicPr>
          <p:cNvPr id="25" name="Picture 6" descr="Picture 6"/>
          <p:cNvPicPr>
            <a:picLocks noChangeAspect="1"/>
          </p:cNvPicPr>
          <p:nvPr/>
        </p:nvPicPr>
        <p:blipFill>
          <a:blip r:embed="rId2"/>
          <a:srcRect t="1538"/>
          <a:stretch>
            <a:fillRect/>
          </a:stretch>
        </p:blipFill>
        <p:spPr>
          <a:xfrm>
            <a:off x="0" y="12252960"/>
            <a:ext cx="24384000" cy="1463051"/>
          </a:xfrm>
          <a:prstGeom prst="rect">
            <a:avLst/>
          </a:prstGeom>
          <a:ln w="12700">
            <a:miter lim="400000"/>
          </a:ln>
        </p:spPr>
      </p:pic>
      <p:sp>
        <p:nvSpPr>
          <p:cNvPr id="26" name="Straight Connector 9"/>
          <p:cNvSpPr/>
          <p:nvPr/>
        </p:nvSpPr>
        <p:spPr>
          <a:xfrm>
            <a:off x="-3" y="12256827"/>
            <a:ext cx="24384004" cy="1"/>
          </a:xfrm>
          <a:prstGeom prst="line">
            <a:avLst/>
          </a:prstGeom>
          <a:ln w="25400">
            <a:solidFill>
              <a:srgbClr val="000001">
                <a:alpha val="20000"/>
              </a:srgbClr>
            </a:solidFill>
          </a:ln>
        </p:spPr>
        <p:txBody>
          <a:bodyPr lIns="91437" tIns="91437" rIns="91437" bIns="91437"/>
          <a:lstStyle/>
          <a:p>
            <a:endParaRPr/>
          </a:p>
        </p:txBody>
      </p:sp>
      <p:sp>
        <p:nvSpPr>
          <p:cNvPr id="27" name="Title Text"/>
          <p:cNvSpPr txBox="1">
            <a:spLocks noGrp="1"/>
          </p:cNvSpPr>
          <p:nvPr>
            <p:ph type="title"/>
          </p:nvPr>
        </p:nvSpPr>
        <p:spPr>
          <a:xfrm>
            <a:off x="2903158" y="1609038"/>
            <a:ext cx="19206552" cy="2098472"/>
          </a:xfrm>
          <a:prstGeom prst="rect">
            <a:avLst/>
          </a:prstGeom>
        </p:spPr>
        <p:txBody>
          <a:bodyPr anchor="t"/>
          <a:lstStyle>
            <a:lvl1pPr>
              <a:defRPr sz="6400" cap="all">
                <a:latin typeface="Gill Sans MT"/>
                <a:ea typeface="Gill Sans MT"/>
                <a:cs typeface="Gill Sans MT"/>
                <a:sym typeface="Gill Sans MT"/>
              </a:defRPr>
            </a:lvl1pPr>
          </a:lstStyle>
          <a:p>
            <a:r>
              <a:t>Title Text</a:t>
            </a:r>
          </a:p>
        </p:txBody>
      </p:sp>
      <p:sp>
        <p:nvSpPr>
          <p:cNvPr id="28" name="Body Level One…"/>
          <p:cNvSpPr txBox="1">
            <a:spLocks noGrp="1"/>
          </p:cNvSpPr>
          <p:nvPr>
            <p:ph type="body" sz="half" idx="1"/>
          </p:nvPr>
        </p:nvSpPr>
        <p:spPr>
          <a:xfrm>
            <a:off x="2903158" y="4031464"/>
            <a:ext cx="19206552" cy="6901230"/>
          </a:xfrm>
          <a:prstGeom prst="rect">
            <a:avLst/>
          </a:prstGeom>
        </p:spPr>
        <p:txBody>
          <a:bodyPr/>
          <a:lstStyle>
            <a:lvl1pPr marL="457200" indent="-457200">
              <a:lnSpc>
                <a:spcPct val="120000"/>
              </a:lnSpc>
              <a:buClr>
                <a:schemeClr val="accent1"/>
              </a:buClr>
              <a:defRPr sz="4000">
                <a:latin typeface="Gill Sans MT"/>
                <a:ea typeface="Gill Sans MT"/>
                <a:cs typeface="Gill Sans MT"/>
                <a:sym typeface="Gill Sans MT"/>
              </a:defRPr>
            </a:lvl1pPr>
            <a:lvl2pPr marL="965200" indent="-508000">
              <a:lnSpc>
                <a:spcPct val="120000"/>
              </a:lnSpc>
              <a:buClr>
                <a:schemeClr val="accent1"/>
              </a:buClr>
              <a:defRPr sz="4000">
                <a:latin typeface="Gill Sans MT"/>
                <a:ea typeface="Gill Sans MT"/>
                <a:cs typeface="Gill Sans MT"/>
                <a:sym typeface="Gill Sans MT"/>
              </a:defRPr>
            </a:lvl2pPr>
            <a:lvl3pPr marL="1485900" indent="-571500">
              <a:lnSpc>
                <a:spcPct val="120000"/>
              </a:lnSpc>
              <a:buClr>
                <a:schemeClr val="accent1"/>
              </a:buClr>
              <a:defRPr sz="4000">
                <a:latin typeface="Gill Sans MT"/>
                <a:ea typeface="Gill Sans MT"/>
                <a:cs typeface="Gill Sans MT"/>
                <a:sym typeface="Gill Sans MT"/>
              </a:defRPr>
            </a:lvl3pPr>
            <a:lvl4pPr marL="2024739" indent="-653139">
              <a:lnSpc>
                <a:spcPct val="120000"/>
              </a:lnSpc>
              <a:buClr>
                <a:schemeClr val="accent1"/>
              </a:buClr>
              <a:defRPr sz="4000">
                <a:latin typeface="Gill Sans MT"/>
                <a:ea typeface="Gill Sans MT"/>
                <a:cs typeface="Gill Sans MT"/>
                <a:sym typeface="Gill Sans MT"/>
              </a:defRPr>
            </a:lvl4pPr>
            <a:lvl5pPr marL="2590800" indent="-762000">
              <a:lnSpc>
                <a:spcPct val="120000"/>
              </a:lnSpc>
              <a:buClr>
                <a:schemeClr val="accent1"/>
              </a:buClr>
              <a:defRPr sz="4000">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29" name="Straight Connector 32"/>
          <p:cNvSpPr/>
          <p:nvPr/>
        </p:nvSpPr>
        <p:spPr>
          <a:xfrm>
            <a:off x="2907793" y="3694177"/>
            <a:ext cx="19215046" cy="1"/>
          </a:xfrm>
          <a:prstGeom prst="line">
            <a:avLst/>
          </a:prstGeom>
          <a:ln w="63500">
            <a:solidFill>
              <a:schemeClr val="accent1"/>
            </a:solidFill>
          </a:ln>
        </p:spPr>
        <p:txBody>
          <a:bodyPr lIns="91437" tIns="91437" rIns="91437" bIns="91437"/>
          <a:lstStyle/>
          <a:p>
            <a:endParaRPr/>
          </a:p>
        </p:txBody>
      </p:sp>
      <p:sp>
        <p:nvSpPr>
          <p:cNvPr id="30" name="Slide Number"/>
          <p:cNvSpPr txBox="1">
            <a:spLocks noGrp="1"/>
          </p:cNvSpPr>
          <p:nvPr>
            <p:ph type="sldNum" sz="quarter" idx="2"/>
          </p:nvPr>
        </p:nvSpPr>
        <p:spPr>
          <a:xfrm>
            <a:off x="1595514" y="1597944"/>
            <a:ext cx="986644" cy="1033773"/>
          </a:xfrm>
          <a:prstGeom prst="rect">
            <a:avLst/>
          </a:prstGeom>
        </p:spPr>
        <p:txBody>
          <a:bodyPr anchor="t"/>
          <a:lstStyle>
            <a:lvl1pPr>
              <a:defRPr sz="5600">
                <a:solidFill>
                  <a:schemeClr val="accent1"/>
                </a:solidFill>
                <a:latin typeface="Gill Sans MT"/>
                <a:ea typeface="Gill Sans MT"/>
                <a:cs typeface="Gill Sans MT"/>
                <a:sym typeface="Gill Sans MT"/>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bg>
      <p:bgPr>
        <a:gradFill flip="none" rotWithShape="1">
          <a:gsLst>
            <a:gs pos="0">
              <a:srgbClr val="ECEAE7"/>
            </a:gs>
            <a:gs pos="100000">
              <a:srgbClr val="C9C6C0"/>
            </a:gs>
          </a:gsLst>
          <a:path path="circle">
            <a:fillToRect l="50000" t="50000" r="50000" b="50000"/>
          </a:path>
        </a:gradFill>
        <a:effectLst/>
      </p:bgPr>
    </p:bg>
    <p:spTree>
      <p:nvGrpSpPr>
        <p:cNvPr id="1" name=""/>
        <p:cNvGrpSpPr/>
        <p:nvPr/>
      </p:nvGrpSpPr>
      <p:grpSpPr>
        <a:xfrm>
          <a:off x="0" y="0"/>
          <a:ext cx="0" cy="0"/>
          <a:chOff x="0" y="0"/>
          <a:chExt cx="0" cy="0"/>
        </a:xfrm>
      </p:grpSpPr>
      <p:sp>
        <p:nvSpPr>
          <p:cNvPr id="37" name="Rectangle 7"/>
          <p:cNvSpPr/>
          <p:nvPr/>
        </p:nvSpPr>
        <p:spPr>
          <a:xfrm>
            <a:off x="0" y="4038948"/>
            <a:ext cx="24384000" cy="8211888"/>
          </a:xfrm>
          <a:prstGeom prst="rect">
            <a:avLst/>
          </a:prstGeom>
          <a:gradFill>
            <a:gsLst>
              <a:gs pos="0">
                <a:srgbClr val="DFDBD5">
                  <a:alpha val="0"/>
                </a:srgbClr>
              </a:gs>
              <a:gs pos="100000">
                <a:srgbClr val="DFDBD5"/>
              </a:gs>
            </a:gsLst>
            <a:lin ang="5400000"/>
          </a:gradFill>
          <a:ln w="12700">
            <a:miter lim="400000"/>
          </a:ln>
        </p:spPr>
        <p:txBody>
          <a:bodyPr lIns="91436" tIns="91436" rIns="91436" bIns="91436"/>
          <a:lstStyle/>
          <a:p>
            <a:pPr>
              <a:defRPr>
                <a:latin typeface="Gill Sans MT"/>
                <a:ea typeface="Gill Sans MT"/>
                <a:cs typeface="Gill Sans MT"/>
                <a:sym typeface="Gill Sans MT"/>
              </a:defRPr>
            </a:pPr>
            <a:endParaRPr/>
          </a:p>
        </p:txBody>
      </p:sp>
      <p:pic>
        <p:nvPicPr>
          <p:cNvPr id="38" name="Picture 6" descr="Picture 6"/>
          <p:cNvPicPr>
            <a:picLocks noChangeAspect="1"/>
          </p:cNvPicPr>
          <p:nvPr/>
        </p:nvPicPr>
        <p:blipFill>
          <a:blip r:embed="rId2"/>
          <a:srcRect t="1538"/>
          <a:stretch>
            <a:fillRect/>
          </a:stretch>
        </p:blipFill>
        <p:spPr>
          <a:xfrm>
            <a:off x="0" y="12252960"/>
            <a:ext cx="24384000" cy="1463051"/>
          </a:xfrm>
          <a:prstGeom prst="rect">
            <a:avLst/>
          </a:prstGeom>
          <a:ln w="12700">
            <a:miter lim="400000"/>
          </a:ln>
        </p:spPr>
      </p:pic>
      <p:sp>
        <p:nvSpPr>
          <p:cNvPr id="39" name="Straight Connector 9"/>
          <p:cNvSpPr/>
          <p:nvPr/>
        </p:nvSpPr>
        <p:spPr>
          <a:xfrm>
            <a:off x="-3" y="12256827"/>
            <a:ext cx="24384004" cy="1"/>
          </a:xfrm>
          <a:prstGeom prst="line">
            <a:avLst/>
          </a:prstGeom>
          <a:ln w="25400">
            <a:solidFill>
              <a:srgbClr val="000001">
                <a:alpha val="20000"/>
              </a:srgbClr>
            </a:solidFill>
          </a:ln>
        </p:spPr>
        <p:txBody>
          <a:bodyPr lIns="91437" tIns="91437" rIns="91437" bIns="91437"/>
          <a:lstStyle/>
          <a:p>
            <a:endParaRPr/>
          </a:p>
        </p:txBody>
      </p:sp>
      <p:sp>
        <p:nvSpPr>
          <p:cNvPr id="40" name="Title Text"/>
          <p:cNvSpPr txBox="1">
            <a:spLocks noGrp="1"/>
          </p:cNvSpPr>
          <p:nvPr>
            <p:ph type="title"/>
          </p:nvPr>
        </p:nvSpPr>
        <p:spPr>
          <a:xfrm>
            <a:off x="2908478" y="3512260"/>
            <a:ext cx="17286308" cy="3775905"/>
          </a:xfrm>
          <a:prstGeom prst="rect">
            <a:avLst/>
          </a:prstGeom>
        </p:spPr>
        <p:txBody>
          <a:bodyPr anchor="b"/>
          <a:lstStyle>
            <a:lvl1pPr>
              <a:defRPr sz="7200" cap="all">
                <a:latin typeface="Gill Sans MT"/>
                <a:ea typeface="Gill Sans MT"/>
                <a:cs typeface="Gill Sans MT"/>
                <a:sym typeface="Gill Sans MT"/>
              </a:defRPr>
            </a:lvl1pPr>
          </a:lstStyle>
          <a:p>
            <a:r>
              <a:t>Title Text</a:t>
            </a:r>
          </a:p>
        </p:txBody>
      </p:sp>
      <p:sp>
        <p:nvSpPr>
          <p:cNvPr id="41" name="Body Level One…"/>
          <p:cNvSpPr txBox="1">
            <a:spLocks noGrp="1"/>
          </p:cNvSpPr>
          <p:nvPr>
            <p:ph type="body" sz="quarter" idx="1"/>
          </p:nvPr>
        </p:nvSpPr>
        <p:spPr>
          <a:xfrm>
            <a:off x="2908478" y="7612390"/>
            <a:ext cx="17260894" cy="2025863"/>
          </a:xfrm>
          <a:prstGeom prst="rect">
            <a:avLst/>
          </a:prstGeom>
        </p:spPr>
        <p:txBody>
          <a:bodyPr/>
          <a:lstStyle>
            <a:lvl1pPr marL="0" indent="0">
              <a:lnSpc>
                <a:spcPct val="120000"/>
              </a:lnSpc>
              <a:buSzTx/>
              <a:buFontTx/>
              <a:buNone/>
              <a:defRPr sz="3600">
                <a:latin typeface="Gill Sans MT"/>
                <a:ea typeface="Gill Sans MT"/>
                <a:cs typeface="Gill Sans MT"/>
                <a:sym typeface="Gill Sans MT"/>
              </a:defRPr>
            </a:lvl1pPr>
            <a:lvl2pPr marL="0" indent="0">
              <a:lnSpc>
                <a:spcPct val="120000"/>
              </a:lnSpc>
              <a:buSzTx/>
              <a:buFontTx/>
              <a:buNone/>
              <a:defRPr sz="3600">
                <a:latin typeface="Gill Sans MT"/>
                <a:ea typeface="Gill Sans MT"/>
                <a:cs typeface="Gill Sans MT"/>
                <a:sym typeface="Gill Sans MT"/>
              </a:defRPr>
            </a:lvl2pPr>
            <a:lvl3pPr marL="0" indent="0">
              <a:lnSpc>
                <a:spcPct val="120000"/>
              </a:lnSpc>
              <a:buSzTx/>
              <a:buFontTx/>
              <a:buNone/>
              <a:defRPr sz="3600">
                <a:latin typeface="Gill Sans MT"/>
                <a:ea typeface="Gill Sans MT"/>
                <a:cs typeface="Gill Sans MT"/>
                <a:sym typeface="Gill Sans MT"/>
              </a:defRPr>
            </a:lvl3pPr>
            <a:lvl4pPr marL="0" indent="0">
              <a:lnSpc>
                <a:spcPct val="120000"/>
              </a:lnSpc>
              <a:buSzTx/>
              <a:buFontTx/>
              <a:buNone/>
              <a:defRPr sz="3600">
                <a:latin typeface="Gill Sans MT"/>
                <a:ea typeface="Gill Sans MT"/>
                <a:cs typeface="Gill Sans MT"/>
                <a:sym typeface="Gill Sans MT"/>
              </a:defRPr>
            </a:lvl4pPr>
            <a:lvl5pPr marL="0" indent="0">
              <a:lnSpc>
                <a:spcPct val="120000"/>
              </a:lnSpc>
              <a:buSzTx/>
              <a:buFontTx/>
              <a:buNone/>
              <a:defRPr sz="3600">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42" name="Straight Connector 14"/>
          <p:cNvSpPr/>
          <p:nvPr/>
        </p:nvSpPr>
        <p:spPr>
          <a:xfrm>
            <a:off x="2908478" y="7609971"/>
            <a:ext cx="17260894" cy="1"/>
          </a:xfrm>
          <a:prstGeom prst="line">
            <a:avLst/>
          </a:prstGeom>
          <a:ln w="63500">
            <a:solidFill>
              <a:schemeClr val="accent1"/>
            </a:solidFill>
          </a:ln>
        </p:spPr>
        <p:txBody>
          <a:bodyPr lIns="91437" tIns="91437" rIns="91437" bIns="91437"/>
          <a:lstStyle/>
          <a:p>
            <a:endParaRPr/>
          </a:p>
        </p:txBody>
      </p:sp>
      <p:sp>
        <p:nvSpPr>
          <p:cNvPr id="43" name="Slide Number"/>
          <p:cNvSpPr txBox="1">
            <a:spLocks noGrp="1"/>
          </p:cNvSpPr>
          <p:nvPr>
            <p:ph type="sldNum" sz="quarter" idx="2"/>
          </p:nvPr>
        </p:nvSpPr>
        <p:spPr>
          <a:xfrm>
            <a:off x="1595514" y="1597944"/>
            <a:ext cx="986644" cy="1033773"/>
          </a:xfrm>
          <a:prstGeom prst="rect">
            <a:avLst/>
          </a:prstGeom>
        </p:spPr>
        <p:txBody>
          <a:bodyPr anchor="t"/>
          <a:lstStyle>
            <a:lvl1pPr>
              <a:defRPr sz="5600">
                <a:solidFill>
                  <a:schemeClr val="accent1"/>
                </a:solidFill>
                <a:latin typeface="Gill Sans MT"/>
                <a:ea typeface="Gill Sans MT"/>
                <a:cs typeface="Gill Sans MT"/>
                <a:sym typeface="Gill Sans MT"/>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bg>
      <p:bgPr>
        <a:gradFill flip="none" rotWithShape="1">
          <a:gsLst>
            <a:gs pos="0">
              <a:srgbClr val="ECEAE7"/>
            </a:gs>
            <a:gs pos="100000">
              <a:srgbClr val="C9C6C0"/>
            </a:gs>
          </a:gsLst>
          <a:path path="circle">
            <a:fillToRect l="50000" t="50000" r="50000" b="50000"/>
          </a:path>
        </a:gradFill>
        <a:effectLst/>
      </p:bgPr>
    </p:bg>
    <p:spTree>
      <p:nvGrpSpPr>
        <p:cNvPr id="1" name=""/>
        <p:cNvGrpSpPr/>
        <p:nvPr/>
      </p:nvGrpSpPr>
      <p:grpSpPr>
        <a:xfrm>
          <a:off x="0" y="0"/>
          <a:ext cx="0" cy="0"/>
          <a:chOff x="0" y="0"/>
          <a:chExt cx="0" cy="0"/>
        </a:xfrm>
      </p:grpSpPr>
      <p:sp>
        <p:nvSpPr>
          <p:cNvPr id="50" name="Rectangle 7"/>
          <p:cNvSpPr/>
          <p:nvPr/>
        </p:nvSpPr>
        <p:spPr>
          <a:xfrm>
            <a:off x="0" y="4038948"/>
            <a:ext cx="24384000" cy="8211888"/>
          </a:xfrm>
          <a:prstGeom prst="rect">
            <a:avLst/>
          </a:prstGeom>
          <a:gradFill>
            <a:gsLst>
              <a:gs pos="0">
                <a:srgbClr val="DFDBD5">
                  <a:alpha val="0"/>
                </a:srgbClr>
              </a:gs>
              <a:gs pos="100000">
                <a:srgbClr val="DFDBD5"/>
              </a:gs>
            </a:gsLst>
            <a:lin ang="5400000"/>
          </a:gradFill>
          <a:ln w="12700">
            <a:miter lim="400000"/>
          </a:ln>
        </p:spPr>
        <p:txBody>
          <a:bodyPr lIns="91436" tIns="91436" rIns="91436" bIns="91436"/>
          <a:lstStyle/>
          <a:p>
            <a:pPr>
              <a:defRPr>
                <a:latin typeface="Gill Sans MT"/>
                <a:ea typeface="Gill Sans MT"/>
                <a:cs typeface="Gill Sans MT"/>
                <a:sym typeface="Gill Sans MT"/>
              </a:defRPr>
            </a:pPr>
            <a:endParaRPr/>
          </a:p>
        </p:txBody>
      </p:sp>
      <p:pic>
        <p:nvPicPr>
          <p:cNvPr id="51" name="Picture 6" descr="Picture 6"/>
          <p:cNvPicPr>
            <a:picLocks noChangeAspect="1"/>
          </p:cNvPicPr>
          <p:nvPr/>
        </p:nvPicPr>
        <p:blipFill>
          <a:blip r:embed="rId2"/>
          <a:srcRect t="1538"/>
          <a:stretch>
            <a:fillRect/>
          </a:stretch>
        </p:blipFill>
        <p:spPr>
          <a:xfrm>
            <a:off x="0" y="12252960"/>
            <a:ext cx="24384000" cy="1463051"/>
          </a:xfrm>
          <a:prstGeom prst="rect">
            <a:avLst/>
          </a:prstGeom>
          <a:ln w="12700">
            <a:miter lim="400000"/>
          </a:ln>
        </p:spPr>
      </p:pic>
      <p:sp>
        <p:nvSpPr>
          <p:cNvPr id="52" name="Straight Connector 9"/>
          <p:cNvSpPr/>
          <p:nvPr/>
        </p:nvSpPr>
        <p:spPr>
          <a:xfrm>
            <a:off x="-3" y="12256827"/>
            <a:ext cx="24384004" cy="1"/>
          </a:xfrm>
          <a:prstGeom prst="line">
            <a:avLst/>
          </a:prstGeom>
          <a:ln w="25400">
            <a:solidFill>
              <a:srgbClr val="000001">
                <a:alpha val="20000"/>
              </a:srgbClr>
            </a:solidFill>
          </a:ln>
        </p:spPr>
        <p:txBody>
          <a:bodyPr lIns="91437" tIns="91437" rIns="91437" bIns="91437"/>
          <a:lstStyle/>
          <a:p>
            <a:endParaRPr/>
          </a:p>
        </p:txBody>
      </p:sp>
      <p:sp>
        <p:nvSpPr>
          <p:cNvPr id="53" name="Title Text"/>
          <p:cNvSpPr txBox="1">
            <a:spLocks noGrp="1"/>
          </p:cNvSpPr>
          <p:nvPr>
            <p:ph type="title"/>
          </p:nvPr>
        </p:nvSpPr>
        <p:spPr>
          <a:xfrm>
            <a:off x="2898430" y="1609778"/>
            <a:ext cx="19211276" cy="2118612"/>
          </a:xfrm>
          <a:prstGeom prst="rect">
            <a:avLst/>
          </a:prstGeom>
        </p:spPr>
        <p:txBody>
          <a:bodyPr anchor="t"/>
          <a:lstStyle>
            <a:lvl1pPr>
              <a:defRPr sz="6400" cap="all">
                <a:latin typeface="Gill Sans MT"/>
                <a:ea typeface="Gill Sans MT"/>
                <a:cs typeface="Gill Sans MT"/>
                <a:sym typeface="Gill Sans MT"/>
              </a:defRPr>
            </a:lvl1pPr>
          </a:lstStyle>
          <a:p>
            <a:r>
              <a:t>Title Text</a:t>
            </a:r>
          </a:p>
        </p:txBody>
      </p:sp>
      <p:sp>
        <p:nvSpPr>
          <p:cNvPr id="54" name="Body Level One…"/>
          <p:cNvSpPr txBox="1">
            <a:spLocks noGrp="1"/>
          </p:cNvSpPr>
          <p:nvPr>
            <p:ph type="body" sz="quarter" idx="1"/>
          </p:nvPr>
        </p:nvSpPr>
        <p:spPr>
          <a:xfrm>
            <a:off x="2894662" y="4021756"/>
            <a:ext cx="9290306" cy="6897190"/>
          </a:xfrm>
          <a:prstGeom prst="rect">
            <a:avLst/>
          </a:prstGeom>
        </p:spPr>
        <p:txBody>
          <a:bodyPr/>
          <a:lstStyle>
            <a:lvl1pPr marL="457200" indent="-457200">
              <a:lnSpc>
                <a:spcPct val="120000"/>
              </a:lnSpc>
              <a:buClr>
                <a:schemeClr val="accent1"/>
              </a:buClr>
              <a:defRPr sz="4000">
                <a:latin typeface="Gill Sans MT"/>
                <a:ea typeface="Gill Sans MT"/>
                <a:cs typeface="Gill Sans MT"/>
                <a:sym typeface="Gill Sans MT"/>
              </a:defRPr>
            </a:lvl1pPr>
            <a:lvl2pPr marL="965200" indent="-508000">
              <a:lnSpc>
                <a:spcPct val="120000"/>
              </a:lnSpc>
              <a:buClr>
                <a:schemeClr val="accent1"/>
              </a:buClr>
              <a:defRPr sz="4000">
                <a:latin typeface="Gill Sans MT"/>
                <a:ea typeface="Gill Sans MT"/>
                <a:cs typeface="Gill Sans MT"/>
                <a:sym typeface="Gill Sans MT"/>
              </a:defRPr>
            </a:lvl2pPr>
            <a:lvl3pPr marL="1485900" indent="-571500">
              <a:lnSpc>
                <a:spcPct val="120000"/>
              </a:lnSpc>
              <a:buClr>
                <a:schemeClr val="accent1"/>
              </a:buClr>
              <a:defRPr sz="4000">
                <a:latin typeface="Gill Sans MT"/>
                <a:ea typeface="Gill Sans MT"/>
                <a:cs typeface="Gill Sans MT"/>
                <a:sym typeface="Gill Sans MT"/>
              </a:defRPr>
            </a:lvl3pPr>
            <a:lvl4pPr marL="2024739" indent="-653139">
              <a:lnSpc>
                <a:spcPct val="120000"/>
              </a:lnSpc>
              <a:buClr>
                <a:schemeClr val="accent1"/>
              </a:buClr>
              <a:defRPr sz="4000">
                <a:latin typeface="Gill Sans MT"/>
                <a:ea typeface="Gill Sans MT"/>
                <a:cs typeface="Gill Sans MT"/>
                <a:sym typeface="Gill Sans MT"/>
              </a:defRPr>
            </a:lvl4pPr>
            <a:lvl5pPr marL="2590800" indent="-762000">
              <a:lnSpc>
                <a:spcPct val="120000"/>
              </a:lnSpc>
              <a:buClr>
                <a:schemeClr val="accent1"/>
              </a:buClr>
              <a:defRPr sz="4000">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55" name="Straight Connector 34"/>
          <p:cNvSpPr/>
          <p:nvPr/>
        </p:nvSpPr>
        <p:spPr>
          <a:xfrm>
            <a:off x="2907793" y="3694177"/>
            <a:ext cx="19215046" cy="1"/>
          </a:xfrm>
          <a:prstGeom prst="line">
            <a:avLst/>
          </a:prstGeom>
          <a:ln w="63500">
            <a:solidFill>
              <a:schemeClr val="accent1"/>
            </a:solidFill>
          </a:ln>
        </p:spPr>
        <p:txBody>
          <a:bodyPr lIns="91437" tIns="91437" rIns="91437" bIns="91437"/>
          <a:lstStyle/>
          <a:p>
            <a:endParaRPr/>
          </a:p>
        </p:txBody>
      </p:sp>
      <p:sp>
        <p:nvSpPr>
          <p:cNvPr id="56" name="Slide Number"/>
          <p:cNvSpPr txBox="1">
            <a:spLocks noGrp="1"/>
          </p:cNvSpPr>
          <p:nvPr>
            <p:ph type="sldNum" sz="quarter" idx="2"/>
          </p:nvPr>
        </p:nvSpPr>
        <p:spPr>
          <a:xfrm>
            <a:off x="1595514" y="1597944"/>
            <a:ext cx="986644" cy="1033773"/>
          </a:xfrm>
          <a:prstGeom prst="rect">
            <a:avLst/>
          </a:prstGeom>
        </p:spPr>
        <p:txBody>
          <a:bodyPr anchor="t"/>
          <a:lstStyle>
            <a:lvl1pPr>
              <a:defRPr sz="5600">
                <a:solidFill>
                  <a:schemeClr val="accent1"/>
                </a:solidFill>
                <a:latin typeface="Gill Sans MT"/>
                <a:ea typeface="Gill Sans MT"/>
                <a:cs typeface="Gill Sans MT"/>
                <a:sym typeface="Gill Sans MT"/>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bg>
      <p:bgPr>
        <a:gradFill flip="none" rotWithShape="1">
          <a:gsLst>
            <a:gs pos="0">
              <a:srgbClr val="ECEAE7"/>
            </a:gs>
            <a:gs pos="100000">
              <a:srgbClr val="C9C6C0"/>
            </a:gs>
          </a:gsLst>
          <a:path path="circle">
            <a:fillToRect l="50000" t="50000" r="50000" b="50000"/>
          </a:path>
        </a:gradFill>
        <a:effectLst/>
      </p:bgPr>
    </p:bg>
    <p:spTree>
      <p:nvGrpSpPr>
        <p:cNvPr id="1" name=""/>
        <p:cNvGrpSpPr/>
        <p:nvPr/>
      </p:nvGrpSpPr>
      <p:grpSpPr>
        <a:xfrm>
          <a:off x="0" y="0"/>
          <a:ext cx="0" cy="0"/>
          <a:chOff x="0" y="0"/>
          <a:chExt cx="0" cy="0"/>
        </a:xfrm>
      </p:grpSpPr>
      <p:sp>
        <p:nvSpPr>
          <p:cNvPr id="63" name="Rectangle 7"/>
          <p:cNvSpPr/>
          <p:nvPr/>
        </p:nvSpPr>
        <p:spPr>
          <a:xfrm>
            <a:off x="0" y="4038948"/>
            <a:ext cx="24384000" cy="8211888"/>
          </a:xfrm>
          <a:prstGeom prst="rect">
            <a:avLst/>
          </a:prstGeom>
          <a:gradFill>
            <a:gsLst>
              <a:gs pos="0">
                <a:srgbClr val="DFDBD5">
                  <a:alpha val="0"/>
                </a:srgbClr>
              </a:gs>
              <a:gs pos="100000">
                <a:srgbClr val="DFDBD5"/>
              </a:gs>
            </a:gsLst>
            <a:lin ang="5400000"/>
          </a:gradFill>
          <a:ln w="12700">
            <a:miter lim="400000"/>
          </a:ln>
        </p:spPr>
        <p:txBody>
          <a:bodyPr lIns="91436" tIns="91436" rIns="91436" bIns="91436"/>
          <a:lstStyle/>
          <a:p>
            <a:pPr>
              <a:defRPr>
                <a:latin typeface="Gill Sans MT"/>
                <a:ea typeface="Gill Sans MT"/>
                <a:cs typeface="Gill Sans MT"/>
                <a:sym typeface="Gill Sans MT"/>
              </a:defRPr>
            </a:pPr>
            <a:endParaRPr/>
          </a:p>
        </p:txBody>
      </p:sp>
      <p:pic>
        <p:nvPicPr>
          <p:cNvPr id="64" name="Picture 6" descr="Picture 6"/>
          <p:cNvPicPr>
            <a:picLocks noChangeAspect="1"/>
          </p:cNvPicPr>
          <p:nvPr/>
        </p:nvPicPr>
        <p:blipFill>
          <a:blip r:embed="rId2"/>
          <a:srcRect t="1538"/>
          <a:stretch>
            <a:fillRect/>
          </a:stretch>
        </p:blipFill>
        <p:spPr>
          <a:xfrm>
            <a:off x="0" y="12252960"/>
            <a:ext cx="24384000" cy="1463051"/>
          </a:xfrm>
          <a:prstGeom prst="rect">
            <a:avLst/>
          </a:prstGeom>
          <a:ln w="12700">
            <a:miter lim="400000"/>
          </a:ln>
        </p:spPr>
      </p:pic>
      <p:sp>
        <p:nvSpPr>
          <p:cNvPr id="65" name="Straight Connector 9"/>
          <p:cNvSpPr/>
          <p:nvPr/>
        </p:nvSpPr>
        <p:spPr>
          <a:xfrm>
            <a:off x="-3" y="12256827"/>
            <a:ext cx="24384004" cy="1"/>
          </a:xfrm>
          <a:prstGeom prst="line">
            <a:avLst/>
          </a:prstGeom>
          <a:ln w="25400">
            <a:solidFill>
              <a:srgbClr val="000001">
                <a:alpha val="20000"/>
              </a:srgbClr>
            </a:solidFill>
          </a:ln>
        </p:spPr>
        <p:txBody>
          <a:bodyPr lIns="91437" tIns="91437" rIns="91437" bIns="91437"/>
          <a:lstStyle/>
          <a:p>
            <a:endParaRPr/>
          </a:p>
        </p:txBody>
      </p:sp>
      <p:sp>
        <p:nvSpPr>
          <p:cNvPr id="66" name="Title Text"/>
          <p:cNvSpPr txBox="1">
            <a:spLocks noGrp="1"/>
          </p:cNvSpPr>
          <p:nvPr>
            <p:ph type="title"/>
          </p:nvPr>
        </p:nvSpPr>
        <p:spPr>
          <a:xfrm>
            <a:off x="2894382" y="1608324"/>
            <a:ext cx="19215322" cy="2112642"/>
          </a:xfrm>
          <a:prstGeom prst="rect">
            <a:avLst/>
          </a:prstGeom>
        </p:spPr>
        <p:txBody>
          <a:bodyPr anchor="t"/>
          <a:lstStyle>
            <a:lvl1pPr>
              <a:defRPr sz="6400" cap="all">
                <a:latin typeface="Gill Sans MT"/>
                <a:ea typeface="Gill Sans MT"/>
                <a:cs typeface="Gill Sans MT"/>
                <a:sym typeface="Gill Sans MT"/>
              </a:defRPr>
            </a:lvl1pPr>
          </a:lstStyle>
          <a:p>
            <a:r>
              <a:t>Title Text</a:t>
            </a:r>
          </a:p>
        </p:txBody>
      </p:sp>
      <p:sp>
        <p:nvSpPr>
          <p:cNvPr id="67" name="Body Level One…"/>
          <p:cNvSpPr txBox="1">
            <a:spLocks noGrp="1"/>
          </p:cNvSpPr>
          <p:nvPr>
            <p:ph type="body" sz="quarter" idx="1"/>
          </p:nvPr>
        </p:nvSpPr>
        <p:spPr>
          <a:xfrm>
            <a:off x="2894382" y="4039098"/>
            <a:ext cx="9290306" cy="1603888"/>
          </a:xfrm>
          <a:prstGeom prst="rect">
            <a:avLst/>
          </a:prstGeom>
        </p:spPr>
        <p:txBody>
          <a:bodyPr anchor="b"/>
          <a:lstStyle>
            <a:lvl1pPr marL="0" indent="0">
              <a:lnSpc>
                <a:spcPct val="100000"/>
              </a:lnSpc>
              <a:buSzTx/>
              <a:buFontTx/>
              <a:buNone/>
              <a:defRPr sz="4400" cap="all">
                <a:solidFill>
                  <a:schemeClr val="accent1"/>
                </a:solidFill>
                <a:latin typeface="Gill Sans MT"/>
                <a:ea typeface="Gill Sans MT"/>
                <a:cs typeface="Gill Sans MT"/>
                <a:sym typeface="Gill Sans MT"/>
              </a:defRPr>
            </a:lvl1pPr>
            <a:lvl2pPr marL="0" indent="0">
              <a:lnSpc>
                <a:spcPct val="100000"/>
              </a:lnSpc>
              <a:buSzTx/>
              <a:buFontTx/>
              <a:buNone/>
              <a:defRPr sz="4400" cap="all">
                <a:solidFill>
                  <a:schemeClr val="accent1"/>
                </a:solidFill>
                <a:latin typeface="Gill Sans MT"/>
                <a:ea typeface="Gill Sans MT"/>
                <a:cs typeface="Gill Sans MT"/>
                <a:sym typeface="Gill Sans MT"/>
              </a:defRPr>
            </a:lvl2pPr>
            <a:lvl3pPr marL="0" indent="0">
              <a:lnSpc>
                <a:spcPct val="100000"/>
              </a:lnSpc>
              <a:buSzTx/>
              <a:buFontTx/>
              <a:buNone/>
              <a:defRPr sz="4400" cap="all">
                <a:solidFill>
                  <a:schemeClr val="accent1"/>
                </a:solidFill>
                <a:latin typeface="Gill Sans MT"/>
                <a:ea typeface="Gill Sans MT"/>
                <a:cs typeface="Gill Sans MT"/>
                <a:sym typeface="Gill Sans MT"/>
              </a:defRPr>
            </a:lvl3pPr>
            <a:lvl4pPr marL="0" indent="0">
              <a:lnSpc>
                <a:spcPct val="100000"/>
              </a:lnSpc>
              <a:buSzTx/>
              <a:buFontTx/>
              <a:buNone/>
              <a:defRPr sz="4400" cap="all">
                <a:solidFill>
                  <a:schemeClr val="accent1"/>
                </a:solidFill>
                <a:latin typeface="Gill Sans MT"/>
                <a:ea typeface="Gill Sans MT"/>
                <a:cs typeface="Gill Sans MT"/>
                <a:sym typeface="Gill Sans MT"/>
              </a:defRPr>
            </a:lvl4pPr>
            <a:lvl5pPr marL="0" indent="0">
              <a:lnSpc>
                <a:spcPct val="100000"/>
              </a:lnSpc>
              <a:buSzTx/>
              <a:buFontTx/>
              <a:buNone/>
              <a:defRPr sz="4400" cap="all">
                <a:solidFill>
                  <a:schemeClr val="accent1"/>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68" name="Text Placeholder 4"/>
          <p:cNvSpPr>
            <a:spLocks noGrp="1"/>
          </p:cNvSpPr>
          <p:nvPr>
            <p:ph type="body" sz="quarter" idx="13"/>
          </p:nvPr>
        </p:nvSpPr>
        <p:spPr>
          <a:xfrm>
            <a:off x="12824724" y="4046006"/>
            <a:ext cx="9290306" cy="1604479"/>
          </a:xfrm>
          <a:prstGeom prst="rect">
            <a:avLst/>
          </a:prstGeom>
          <a:ln w="12700"/>
        </p:spPr>
        <p:txBody>
          <a:bodyPr anchor="b"/>
          <a:lstStyle/>
          <a:p>
            <a:endParaRPr/>
          </a:p>
        </p:txBody>
      </p:sp>
      <p:sp>
        <p:nvSpPr>
          <p:cNvPr id="69" name="Straight Connector 28"/>
          <p:cNvSpPr/>
          <p:nvPr/>
        </p:nvSpPr>
        <p:spPr>
          <a:xfrm>
            <a:off x="2907793" y="3694177"/>
            <a:ext cx="19215046" cy="1"/>
          </a:xfrm>
          <a:prstGeom prst="line">
            <a:avLst/>
          </a:prstGeom>
          <a:ln w="63500">
            <a:solidFill>
              <a:schemeClr val="accent1"/>
            </a:solidFill>
          </a:ln>
        </p:spPr>
        <p:txBody>
          <a:bodyPr lIns="91437" tIns="91437" rIns="91437" bIns="91437"/>
          <a:lstStyle/>
          <a:p>
            <a:endParaRPr/>
          </a:p>
        </p:txBody>
      </p:sp>
      <p:sp>
        <p:nvSpPr>
          <p:cNvPr id="70" name="Slide Number"/>
          <p:cNvSpPr txBox="1">
            <a:spLocks noGrp="1"/>
          </p:cNvSpPr>
          <p:nvPr>
            <p:ph type="sldNum" sz="quarter" idx="2"/>
          </p:nvPr>
        </p:nvSpPr>
        <p:spPr>
          <a:xfrm>
            <a:off x="1595514" y="1597944"/>
            <a:ext cx="986644" cy="1033773"/>
          </a:xfrm>
          <a:prstGeom prst="rect">
            <a:avLst/>
          </a:prstGeom>
        </p:spPr>
        <p:txBody>
          <a:bodyPr anchor="t"/>
          <a:lstStyle>
            <a:lvl1pPr>
              <a:defRPr sz="5600">
                <a:solidFill>
                  <a:schemeClr val="accent1"/>
                </a:solidFill>
                <a:latin typeface="Gill Sans MT"/>
                <a:ea typeface="Gill Sans MT"/>
                <a:cs typeface="Gill Sans MT"/>
                <a:sym typeface="Gill Sans MT"/>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bg>
      <p:bgPr>
        <a:gradFill flip="none" rotWithShape="1">
          <a:gsLst>
            <a:gs pos="0">
              <a:srgbClr val="ECEAE7"/>
            </a:gs>
            <a:gs pos="100000">
              <a:srgbClr val="C9C6C0"/>
            </a:gs>
          </a:gsLst>
          <a:path path="circle">
            <a:fillToRect l="50000" t="50000" r="50000" b="50000"/>
          </a:path>
        </a:gradFill>
        <a:effectLst/>
      </p:bgPr>
    </p:bg>
    <p:spTree>
      <p:nvGrpSpPr>
        <p:cNvPr id="1" name=""/>
        <p:cNvGrpSpPr/>
        <p:nvPr/>
      </p:nvGrpSpPr>
      <p:grpSpPr>
        <a:xfrm>
          <a:off x="0" y="0"/>
          <a:ext cx="0" cy="0"/>
          <a:chOff x="0" y="0"/>
          <a:chExt cx="0" cy="0"/>
        </a:xfrm>
      </p:grpSpPr>
      <p:sp>
        <p:nvSpPr>
          <p:cNvPr id="77" name="Rectangle 7"/>
          <p:cNvSpPr/>
          <p:nvPr/>
        </p:nvSpPr>
        <p:spPr>
          <a:xfrm>
            <a:off x="0" y="4038948"/>
            <a:ext cx="24384000" cy="8211888"/>
          </a:xfrm>
          <a:prstGeom prst="rect">
            <a:avLst/>
          </a:prstGeom>
          <a:gradFill>
            <a:gsLst>
              <a:gs pos="0">
                <a:srgbClr val="DFDBD5">
                  <a:alpha val="0"/>
                </a:srgbClr>
              </a:gs>
              <a:gs pos="100000">
                <a:srgbClr val="DFDBD5"/>
              </a:gs>
            </a:gsLst>
            <a:lin ang="5400000"/>
          </a:gradFill>
          <a:ln w="12700">
            <a:miter lim="400000"/>
          </a:ln>
        </p:spPr>
        <p:txBody>
          <a:bodyPr lIns="91436" tIns="91436" rIns="91436" bIns="91436"/>
          <a:lstStyle/>
          <a:p>
            <a:pPr>
              <a:defRPr>
                <a:latin typeface="Gill Sans MT"/>
                <a:ea typeface="Gill Sans MT"/>
                <a:cs typeface="Gill Sans MT"/>
                <a:sym typeface="Gill Sans MT"/>
              </a:defRPr>
            </a:pPr>
            <a:endParaRPr/>
          </a:p>
        </p:txBody>
      </p:sp>
      <p:pic>
        <p:nvPicPr>
          <p:cNvPr id="78" name="Picture 6" descr="Picture 6"/>
          <p:cNvPicPr>
            <a:picLocks noChangeAspect="1"/>
          </p:cNvPicPr>
          <p:nvPr/>
        </p:nvPicPr>
        <p:blipFill>
          <a:blip r:embed="rId2"/>
          <a:srcRect t="1538"/>
          <a:stretch>
            <a:fillRect/>
          </a:stretch>
        </p:blipFill>
        <p:spPr>
          <a:xfrm>
            <a:off x="0" y="12252960"/>
            <a:ext cx="24384000" cy="1463051"/>
          </a:xfrm>
          <a:prstGeom prst="rect">
            <a:avLst/>
          </a:prstGeom>
          <a:ln w="12700">
            <a:miter lim="400000"/>
          </a:ln>
        </p:spPr>
      </p:pic>
      <p:sp>
        <p:nvSpPr>
          <p:cNvPr id="79" name="Straight Connector 9"/>
          <p:cNvSpPr/>
          <p:nvPr/>
        </p:nvSpPr>
        <p:spPr>
          <a:xfrm>
            <a:off x="-3" y="12256827"/>
            <a:ext cx="24384004" cy="1"/>
          </a:xfrm>
          <a:prstGeom prst="line">
            <a:avLst/>
          </a:prstGeom>
          <a:ln w="25400">
            <a:solidFill>
              <a:srgbClr val="000001">
                <a:alpha val="20000"/>
              </a:srgbClr>
            </a:solidFill>
          </a:ln>
        </p:spPr>
        <p:txBody>
          <a:bodyPr lIns="91437" tIns="91437" rIns="91437" bIns="91437"/>
          <a:lstStyle/>
          <a:p>
            <a:endParaRPr/>
          </a:p>
        </p:txBody>
      </p:sp>
      <p:sp>
        <p:nvSpPr>
          <p:cNvPr id="80" name="Title Text"/>
          <p:cNvSpPr txBox="1">
            <a:spLocks noGrp="1"/>
          </p:cNvSpPr>
          <p:nvPr>
            <p:ph type="title"/>
          </p:nvPr>
        </p:nvSpPr>
        <p:spPr>
          <a:xfrm>
            <a:off x="2903158" y="1609038"/>
            <a:ext cx="19206552" cy="2098472"/>
          </a:xfrm>
          <a:prstGeom prst="rect">
            <a:avLst/>
          </a:prstGeom>
        </p:spPr>
        <p:txBody>
          <a:bodyPr anchor="t"/>
          <a:lstStyle>
            <a:lvl1pPr>
              <a:defRPr sz="6400" cap="all">
                <a:latin typeface="Gill Sans MT"/>
                <a:ea typeface="Gill Sans MT"/>
                <a:cs typeface="Gill Sans MT"/>
                <a:sym typeface="Gill Sans MT"/>
              </a:defRPr>
            </a:lvl1pPr>
          </a:lstStyle>
          <a:p>
            <a:r>
              <a:t>Title Text</a:t>
            </a:r>
          </a:p>
        </p:txBody>
      </p:sp>
      <p:sp>
        <p:nvSpPr>
          <p:cNvPr id="81" name="Straight Connector 24"/>
          <p:cNvSpPr/>
          <p:nvPr/>
        </p:nvSpPr>
        <p:spPr>
          <a:xfrm>
            <a:off x="2907793" y="3694177"/>
            <a:ext cx="19215046" cy="1"/>
          </a:xfrm>
          <a:prstGeom prst="line">
            <a:avLst/>
          </a:prstGeom>
          <a:ln w="63500">
            <a:solidFill>
              <a:schemeClr val="accent1"/>
            </a:solidFill>
          </a:ln>
        </p:spPr>
        <p:txBody>
          <a:bodyPr lIns="91437" tIns="91437" rIns="91437" bIns="91437"/>
          <a:lstStyle/>
          <a:p>
            <a:endParaRPr/>
          </a:p>
        </p:txBody>
      </p:sp>
      <p:sp>
        <p:nvSpPr>
          <p:cNvPr id="82" name="Slide Number"/>
          <p:cNvSpPr txBox="1">
            <a:spLocks noGrp="1"/>
          </p:cNvSpPr>
          <p:nvPr>
            <p:ph type="sldNum" sz="quarter" idx="2"/>
          </p:nvPr>
        </p:nvSpPr>
        <p:spPr>
          <a:xfrm>
            <a:off x="1595514" y="1597944"/>
            <a:ext cx="986644" cy="1033773"/>
          </a:xfrm>
          <a:prstGeom prst="rect">
            <a:avLst/>
          </a:prstGeom>
        </p:spPr>
        <p:txBody>
          <a:bodyPr anchor="t"/>
          <a:lstStyle>
            <a:lvl1pPr>
              <a:defRPr sz="5600">
                <a:solidFill>
                  <a:schemeClr val="accent1"/>
                </a:solidFill>
                <a:latin typeface="Gill Sans MT"/>
                <a:ea typeface="Gill Sans MT"/>
                <a:cs typeface="Gill Sans MT"/>
                <a:sym typeface="Gill Sans MT"/>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bg>
      <p:bgPr>
        <a:gradFill flip="none" rotWithShape="1">
          <a:gsLst>
            <a:gs pos="0">
              <a:srgbClr val="ECEAE7"/>
            </a:gs>
            <a:gs pos="100000">
              <a:srgbClr val="C9C6C0"/>
            </a:gs>
          </a:gsLst>
          <a:path path="circle">
            <a:fillToRect l="50000" t="50000" r="50000" b="50000"/>
          </a:path>
        </a:gradFill>
        <a:effectLst/>
      </p:bgPr>
    </p:bg>
    <p:spTree>
      <p:nvGrpSpPr>
        <p:cNvPr id="1" name=""/>
        <p:cNvGrpSpPr/>
        <p:nvPr/>
      </p:nvGrpSpPr>
      <p:grpSpPr>
        <a:xfrm>
          <a:off x="0" y="0"/>
          <a:ext cx="0" cy="0"/>
          <a:chOff x="0" y="0"/>
          <a:chExt cx="0" cy="0"/>
        </a:xfrm>
      </p:grpSpPr>
      <p:sp>
        <p:nvSpPr>
          <p:cNvPr id="89" name="Rectangle 7"/>
          <p:cNvSpPr/>
          <p:nvPr/>
        </p:nvSpPr>
        <p:spPr>
          <a:xfrm>
            <a:off x="0" y="4038948"/>
            <a:ext cx="24384000" cy="8211888"/>
          </a:xfrm>
          <a:prstGeom prst="rect">
            <a:avLst/>
          </a:prstGeom>
          <a:gradFill>
            <a:gsLst>
              <a:gs pos="0">
                <a:srgbClr val="DFDBD5">
                  <a:alpha val="0"/>
                </a:srgbClr>
              </a:gs>
              <a:gs pos="100000">
                <a:srgbClr val="DFDBD5"/>
              </a:gs>
            </a:gsLst>
            <a:lin ang="5400000"/>
          </a:gradFill>
          <a:ln w="12700">
            <a:miter lim="400000"/>
          </a:ln>
        </p:spPr>
        <p:txBody>
          <a:bodyPr lIns="91436" tIns="91436" rIns="91436" bIns="91436"/>
          <a:lstStyle/>
          <a:p>
            <a:pPr>
              <a:defRPr>
                <a:latin typeface="Gill Sans MT"/>
                <a:ea typeface="Gill Sans MT"/>
                <a:cs typeface="Gill Sans MT"/>
                <a:sym typeface="Gill Sans MT"/>
              </a:defRPr>
            </a:pPr>
            <a:endParaRPr/>
          </a:p>
        </p:txBody>
      </p:sp>
      <p:pic>
        <p:nvPicPr>
          <p:cNvPr id="90" name="Picture 6" descr="Picture 6"/>
          <p:cNvPicPr>
            <a:picLocks noChangeAspect="1"/>
          </p:cNvPicPr>
          <p:nvPr/>
        </p:nvPicPr>
        <p:blipFill>
          <a:blip r:embed="rId2"/>
          <a:srcRect t="1538"/>
          <a:stretch>
            <a:fillRect/>
          </a:stretch>
        </p:blipFill>
        <p:spPr>
          <a:xfrm>
            <a:off x="0" y="12252960"/>
            <a:ext cx="24384000" cy="1463051"/>
          </a:xfrm>
          <a:prstGeom prst="rect">
            <a:avLst/>
          </a:prstGeom>
          <a:ln w="12700">
            <a:miter lim="400000"/>
          </a:ln>
        </p:spPr>
      </p:pic>
      <p:sp>
        <p:nvSpPr>
          <p:cNvPr id="91" name="Straight Connector 9"/>
          <p:cNvSpPr/>
          <p:nvPr/>
        </p:nvSpPr>
        <p:spPr>
          <a:xfrm>
            <a:off x="-3" y="12256827"/>
            <a:ext cx="24384004" cy="1"/>
          </a:xfrm>
          <a:prstGeom prst="line">
            <a:avLst/>
          </a:prstGeom>
          <a:ln w="25400">
            <a:solidFill>
              <a:srgbClr val="000001">
                <a:alpha val="20000"/>
              </a:srgbClr>
            </a:solidFill>
          </a:ln>
        </p:spPr>
        <p:txBody>
          <a:bodyPr lIns="91437" tIns="91437" rIns="91437" bIns="91437"/>
          <a:lstStyle/>
          <a:p>
            <a:endParaRPr/>
          </a:p>
        </p:txBody>
      </p:sp>
      <p:sp>
        <p:nvSpPr>
          <p:cNvPr id="92" name="Slide Number"/>
          <p:cNvSpPr txBox="1">
            <a:spLocks noGrp="1"/>
          </p:cNvSpPr>
          <p:nvPr>
            <p:ph type="sldNum" sz="quarter" idx="2"/>
          </p:nvPr>
        </p:nvSpPr>
        <p:spPr>
          <a:xfrm>
            <a:off x="1595514" y="1597944"/>
            <a:ext cx="986644" cy="1033773"/>
          </a:xfrm>
          <a:prstGeom prst="rect">
            <a:avLst/>
          </a:prstGeom>
        </p:spPr>
        <p:txBody>
          <a:bodyPr anchor="t"/>
          <a:lstStyle>
            <a:lvl1pPr>
              <a:defRPr sz="5600">
                <a:solidFill>
                  <a:schemeClr val="accent1"/>
                </a:solidFill>
                <a:latin typeface="Gill Sans MT"/>
                <a:ea typeface="Gill Sans MT"/>
                <a:cs typeface="Gill Sans MT"/>
                <a:sym typeface="Gill Sans M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bg>
      <p:bgPr>
        <a:gradFill flip="none" rotWithShape="1">
          <a:gsLst>
            <a:gs pos="0">
              <a:srgbClr val="ECEAE7"/>
            </a:gs>
            <a:gs pos="100000">
              <a:srgbClr val="C9C6C0"/>
            </a:gs>
          </a:gsLst>
          <a:path path="circle">
            <a:fillToRect l="50000" t="50000" r="50000" b="50000"/>
          </a:path>
        </a:gradFill>
        <a:effectLst/>
      </p:bgPr>
    </p:bg>
    <p:spTree>
      <p:nvGrpSpPr>
        <p:cNvPr id="1" name=""/>
        <p:cNvGrpSpPr/>
        <p:nvPr/>
      </p:nvGrpSpPr>
      <p:grpSpPr>
        <a:xfrm>
          <a:off x="0" y="0"/>
          <a:ext cx="0" cy="0"/>
          <a:chOff x="0" y="0"/>
          <a:chExt cx="0" cy="0"/>
        </a:xfrm>
      </p:grpSpPr>
      <p:sp>
        <p:nvSpPr>
          <p:cNvPr id="99" name="Rectangle 7"/>
          <p:cNvSpPr/>
          <p:nvPr/>
        </p:nvSpPr>
        <p:spPr>
          <a:xfrm>
            <a:off x="0" y="4038948"/>
            <a:ext cx="24384000" cy="8211888"/>
          </a:xfrm>
          <a:prstGeom prst="rect">
            <a:avLst/>
          </a:prstGeom>
          <a:gradFill>
            <a:gsLst>
              <a:gs pos="0">
                <a:srgbClr val="DFDBD5">
                  <a:alpha val="0"/>
                </a:srgbClr>
              </a:gs>
              <a:gs pos="100000">
                <a:srgbClr val="DFDBD5"/>
              </a:gs>
            </a:gsLst>
            <a:lin ang="5400000"/>
          </a:gradFill>
          <a:ln w="12700">
            <a:miter lim="400000"/>
          </a:ln>
        </p:spPr>
        <p:txBody>
          <a:bodyPr lIns="91436" tIns="91436" rIns="91436" bIns="91436"/>
          <a:lstStyle/>
          <a:p>
            <a:pPr>
              <a:defRPr>
                <a:latin typeface="Gill Sans MT"/>
                <a:ea typeface="Gill Sans MT"/>
                <a:cs typeface="Gill Sans MT"/>
                <a:sym typeface="Gill Sans MT"/>
              </a:defRPr>
            </a:pPr>
            <a:endParaRPr/>
          </a:p>
        </p:txBody>
      </p:sp>
      <p:pic>
        <p:nvPicPr>
          <p:cNvPr id="100" name="Picture 6" descr="Picture 6"/>
          <p:cNvPicPr>
            <a:picLocks noChangeAspect="1"/>
          </p:cNvPicPr>
          <p:nvPr/>
        </p:nvPicPr>
        <p:blipFill>
          <a:blip r:embed="rId2"/>
          <a:srcRect t="1538"/>
          <a:stretch>
            <a:fillRect/>
          </a:stretch>
        </p:blipFill>
        <p:spPr>
          <a:xfrm>
            <a:off x="0" y="12252960"/>
            <a:ext cx="24384000" cy="1463051"/>
          </a:xfrm>
          <a:prstGeom prst="rect">
            <a:avLst/>
          </a:prstGeom>
          <a:ln w="12700">
            <a:miter lim="400000"/>
          </a:ln>
        </p:spPr>
      </p:pic>
      <p:sp>
        <p:nvSpPr>
          <p:cNvPr id="101" name="Straight Connector 9"/>
          <p:cNvSpPr/>
          <p:nvPr/>
        </p:nvSpPr>
        <p:spPr>
          <a:xfrm>
            <a:off x="-3" y="12256827"/>
            <a:ext cx="24384004" cy="1"/>
          </a:xfrm>
          <a:prstGeom prst="line">
            <a:avLst/>
          </a:prstGeom>
          <a:ln w="25400">
            <a:solidFill>
              <a:srgbClr val="000001">
                <a:alpha val="20000"/>
              </a:srgbClr>
            </a:solidFill>
          </a:ln>
        </p:spPr>
        <p:txBody>
          <a:bodyPr lIns="91437" tIns="91437" rIns="91437" bIns="91437"/>
          <a:lstStyle/>
          <a:p>
            <a:endParaRPr/>
          </a:p>
        </p:txBody>
      </p:sp>
      <p:sp>
        <p:nvSpPr>
          <p:cNvPr id="102" name="Title Text"/>
          <p:cNvSpPr txBox="1">
            <a:spLocks noGrp="1"/>
          </p:cNvSpPr>
          <p:nvPr>
            <p:ph type="title"/>
          </p:nvPr>
        </p:nvSpPr>
        <p:spPr>
          <a:xfrm>
            <a:off x="2889342" y="1597944"/>
            <a:ext cx="6546200" cy="4494239"/>
          </a:xfrm>
          <a:prstGeom prst="rect">
            <a:avLst/>
          </a:prstGeom>
        </p:spPr>
        <p:txBody>
          <a:bodyPr anchor="b"/>
          <a:lstStyle>
            <a:lvl1pPr>
              <a:defRPr sz="4800" cap="all">
                <a:latin typeface="Gill Sans MT"/>
                <a:ea typeface="Gill Sans MT"/>
                <a:cs typeface="Gill Sans MT"/>
                <a:sym typeface="Gill Sans MT"/>
              </a:defRPr>
            </a:lvl1pPr>
          </a:lstStyle>
          <a:p>
            <a:r>
              <a:t>Title Text</a:t>
            </a:r>
          </a:p>
        </p:txBody>
      </p:sp>
      <p:sp>
        <p:nvSpPr>
          <p:cNvPr id="103" name="Body Level One…"/>
          <p:cNvSpPr txBox="1">
            <a:spLocks noGrp="1"/>
          </p:cNvSpPr>
          <p:nvPr>
            <p:ph type="body" sz="half" idx="1"/>
          </p:nvPr>
        </p:nvSpPr>
        <p:spPr>
          <a:xfrm>
            <a:off x="10087426" y="1597948"/>
            <a:ext cx="12024945" cy="9317654"/>
          </a:xfrm>
          <a:prstGeom prst="rect">
            <a:avLst/>
          </a:prstGeom>
        </p:spPr>
        <p:txBody>
          <a:bodyPr anchor="ctr"/>
          <a:lstStyle>
            <a:lvl1pPr marL="457200" indent="-457200">
              <a:lnSpc>
                <a:spcPct val="120000"/>
              </a:lnSpc>
              <a:buClr>
                <a:schemeClr val="accent1"/>
              </a:buClr>
              <a:defRPr sz="4000">
                <a:latin typeface="Gill Sans MT"/>
                <a:ea typeface="Gill Sans MT"/>
                <a:cs typeface="Gill Sans MT"/>
                <a:sym typeface="Gill Sans MT"/>
              </a:defRPr>
            </a:lvl1pPr>
            <a:lvl2pPr marL="965200" indent="-508000">
              <a:lnSpc>
                <a:spcPct val="120000"/>
              </a:lnSpc>
              <a:buClr>
                <a:schemeClr val="accent1"/>
              </a:buClr>
              <a:defRPr sz="4000">
                <a:latin typeface="Gill Sans MT"/>
                <a:ea typeface="Gill Sans MT"/>
                <a:cs typeface="Gill Sans MT"/>
                <a:sym typeface="Gill Sans MT"/>
              </a:defRPr>
            </a:lvl2pPr>
            <a:lvl3pPr marL="1485900" indent="-571500">
              <a:lnSpc>
                <a:spcPct val="120000"/>
              </a:lnSpc>
              <a:buClr>
                <a:schemeClr val="accent1"/>
              </a:buClr>
              <a:defRPr sz="4000">
                <a:latin typeface="Gill Sans MT"/>
                <a:ea typeface="Gill Sans MT"/>
                <a:cs typeface="Gill Sans MT"/>
                <a:sym typeface="Gill Sans MT"/>
              </a:defRPr>
            </a:lvl3pPr>
            <a:lvl4pPr marL="2024739" indent="-653139">
              <a:lnSpc>
                <a:spcPct val="120000"/>
              </a:lnSpc>
              <a:buClr>
                <a:schemeClr val="accent1"/>
              </a:buClr>
              <a:defRPr sz="4000">
                <a:latin typeface="Gill Sans MT"/>
                <a:ea typeface="Gill Sans MT"/>
                <a:cs typeface="Gill Sans MT"/>
                <a:sym typeface="Gill Sans MT"/>
              </a:defRPr>
            </a:lvl4pPr>
            <a:lvl5pPr marL="2590800" indent="-762000">
              <a:lnSpc>
                <a:spcPct val="120000"/>
              </a:lnSpc>
              <a:buClr>
                <a:schemeClr val="accent1"/>
              </a:buClr>
              <a:defRPr sz="4000">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104" name="Text Placeholder 3"/>
          <p:cNvSpPr>
            <a:spLocks noGrp="1"/>
          </p:cNvSpPr>
          <p:nvPr>
            <p:ph type="body" sz="quarter" idx="13"/>
          </p:nvPr>
        </p:nvSpPr>
        <p:spPr>
          <a:xfrm>
            <a:off x="2889342" y="6410978"/>
            <a:ext cx="6550029" cy="4496366"/>
          </a:xfrm>
          <a:prstGeom prst="rect">
            <a:avLst/>
          </a:prstGeom>
          <a:ln w="12700"/>
        </p:spPr>
        <p:txBody>
          <a:bodyPr/>
          <a:lstStyle/>
          <a:p>
            <a:endParaRPr/>
          </a:p>
        </p:txBody>
      </p:sp>
      <p:sp>
        <p:nvSpPr>
          <p:cNvPr id="105" name="Straight Connector 16"/>
          <p:cNvSpPr/>
          <p:nvPr/>
        </p:nvSpPr>
        <p:spPr>
          <a:xfrm>
            <a:off x="2896560" y="6410977"/>
            <a:ext cx="6538980" cy="8"/>
          </a:xfrm>
          <a:prstGeom prst="line">
            <a:avLst/>
          </a:prstGeom>
          <a:ln w="63500">
            <a:solidFill>
              <a:schemeClr val="accent1"/>
            </a:solidFill>
          </a:ln>
        </p:spPr>
        <p:txBody>
          <a:bodyPr lIns="91437" tIns="91437" rIns="91437" bIns="91437"/>
          <a:lstStyle/>
          <a:p>
            <a:endParaRPr/>
          </a:p>
        </p:txBody>
      </p:sp>
      <p:sp>
        <p:nvSpPr>
          <p:cNvPr id="106" name="Slide Number"/>
          <p:cNvSpPr txBox="1">
            <a:spLocks noGrp="1"/>
          </p:cNvSpPr>
          <p:nvPr>
            <p:ph type="sldNum" sz="quarter" idx="2"/>
          </p:nvPr>
        </p:nvSpPr>
        <p:spPr>
          <a:xfrm>
            <a:off x="1595514" y="1597944"/>
            <a:ext cx="986644" cy="1033773"/>
          </a:xfrm>
          <a:prstGeom prst="rect">
            <a:avLst/>
          </a:prstGeom>
        </p:spPr>
        <p:txBody>
          <a:bodyPr anchor="t"/>
          <a:lstStyle>
            <a:lvl1pPr>
              <a:defRPr sz="5600">
                <a:solidFill>
                  <a:schemeClr val="accent1"/>
                </a:solidFill>
                <a:latin typeface="Gill Sans MT"/>
                <a:ea typeface="Gill Sans MT"/>
                <a:cs typeface="Gill Sans MT"/>
                <a:sym typeface="Gill Sans MT"/>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bg>
      <p:bgPr>
        <a:gradFill flip="none" rotWithShape="1">
          <a:gsLst>
            <a:gs pos="0">
              <a:srgbClr val="ECEAE7"/>
            </a:gs>
            <a:gs pos="100000">
              <a:srgbClr val="C9C6C0"/>
            </a:gs>
          </a:gsLst>
          <a:path path="circle">
            <a:fillToRect l="50000" t="50000" r="50000" b="50000"/>
          </a:path>
        </a:gradFill>
        <a:effectLst/>
      </p:bgPr>
    </p:bg>
    <p:spTree>
      <p:nvGrpSpPr>
        <p:cNvPr id="1" name=""/>
        <p:cNvGrpSpPr/>
        <p:nvPr/>
      </p:nvGrpSpPr>
      <p:grpSpPr>
        <a:xfrm>
          <a:off x="0" y="0"/>
          <a:ext cx="0" cy="0"/>
          <a:chOff x="0" y="0"/>
          <a:chExt cx="0" cy="0"/>
        </a:xfrm>
      </p:grpSpPr>
      <p:sp>
        <p:nvSpPr>
          <p:cNvPr id="113" name="Rectangle 7"/>
          <p:cNvSpPr/>
          <p:nvPr/>
        </p:nvSpPr>
        <p:spPr>
          <a:xfrm>
            <a:off x="0" y="4038948"/>
            <a:ext cx="24384000" cy="8211888"/>
          </a:xfrm>
          <a:prstGeom prst="rect">
            <a:avLst/>
          </a:prstGeom>
          <a:gradFill>
            <a:gsLst>
              <a:gs pos="0">
                <a:srgbClr val="DFDBD5">
                  <a:alpha val="0"/>
                </a:srgbClr>
              </a:gs>
              <a:gs pos="100000">
                <a:srgbClr val="DFDBD5"/>
              </a:gs>
            </a:gsLst>
            <a:lin ang="5400000"/>
          </a:gradFill>
          <a:ln w="12700">
            <a:miter lim="400000"/>
          </a:ln>
        </p:spPr>
        <p:txBody>
          <a:bodyPr lIns="91436" tIns="91436" rIns="91436" bIns="91436"/>
          <a:lstStyle/>
          <a:p>
            <a:pPr>
              <a:defRPr>
                <a:latin typeface="Gill Sans MT"/>
                <a:ea typeface="Gill Sans MT"/>
                <a:cs typeface="Gill Sans MT"/>
                <a:sym typeface="Gill Sans MT"/>
              </a:defRPr>
            </a:pPr>
            <a:endParaRPr/>
          </a:p>
        </p:txBody>
      </p:sp>
      <p:pic>
        <p:nvPicPr>
          <p:cNvPr id="114" name="Picture 6" descr="Picture 6"/>
          <p:cNvPicPr>
            <a:picLocks noChangeAspect="1"/>
          </p:cNvPicPr>
          <p:nvPr/>
        </p:nvPicPr>
        <p:blipFill>
          <a:blip r:embed="rId2"/>
          <a:srcRect t="1538"/>
          <a:stretch>
            <a:fillRect/>
          </a:stretch>
        </p:blipFill>
        <p:spPr>
          <a:xfrm>
            <a:off x="0" y="12252960"/>
            <a:ext cx="24384000" cy="1463051"/>
          </a:xfrm>
          <a:prstGeom prst="rect">
            <a:avLst/>
          </a:prstGeom>
          <a:ln w="12700">
            <a:miter lim="400000"/>
          </a:ln>
        </p:spPr>
      </p:pic>
      <p:sp>
        <p:nvSpPr>
          <p:cNvPr id="115" name="Straight Connector 9"/>
          <p:cNvSpPr/>
          <p:nvPr/>
        </p:nvSpPr>
        <p:spPr>
          <a:xfrm>
            <a:off x="-3" y="12256827"/>
            <a:ext cx="24384004" cy="1"/>
          </a:xfrm>
          <a:prstGeom prst="line">
            <a:avLst/>
          </a:prstGeom>
          <a:ln w="25400">
            <a:solidFill>
              <a:srgbClr val="000001">
                <a:alpha val="20000"/>
              </a:srgbClr>
            </a:solidFill>
          </a:ln>
        </p:spPr>
        <p:txBody>
          <a:bodyPr lIns="91437" tIns="91437" rIns="91437" bIns="91437"/>
          <a:lstStyle/>
          <a:p>
            <a:endParaRPr/>
          </a:p>
        </p:txBody>
      </p:sp>
      <p:grpSp>
        <p:nvGrpSpPr>
          <p:cNvPr id="118" name="Group 7"/>
          <p:cNvGrpSpPr/>
          <p:nvPr/>
        </p:nvGrpSpPr>
        <p:grpSpPr>
          <a:xfrm>
            <a:off x="14954767" y="964336"/>
            <a:ext cx="8149081" cy="10298211"/>
            <a:chOff x="-1" y="-2"/>
            <a:chExt cx="8149080" cy="10298210"/>
          </a:xfrm>
        </p:grpSpPr>
        <p:sp>
          <p:nvSpPr>
            <p:cNvPr id="116" name="Rectangle 17"/>
            <p:cNvSpPr/>
            <p:nvPr/>
          </p:nvSpPr>
          <p:spPr>
            <a:xfrm>
              <a:off x="-2" y="-3"/>
              <a:ext cx="8149081" cy="10298212"/>
            </a:xfrm>
            <a:prstGeom prst="rect">
              <a:avLst/>
            </a:prstGeom>
            <a:gradFill flip="none" rotWithShape="1">
              <a:gsLst>
                <a:gs pos="0">
                  <a:srgbClr val="000001"/>
                </a:gs>
                <a:gs pos="100000">
                  <a:srgbClr val="191919"/>
                </a:gs>
              </a:gsLst>
              <a:lin ang="5400000" scaled="0"/>
            </a:gradFill>
            <a:ln w="25400" cap="flat">
              <a:noFill/>
              <a:miter lim="400000"/>
            </a:ln>
            <a:effectLst>
              <a:outerShdw blurRad="254000" dist="457200" dir="4740000" rotWithShape="0">
                <a:srgbClr val="000000">
                  <a:alpha val="34000"/>
                </a:srgbClr>
              </a:outerShdw>
            </a:effectLst>
          </p:spPr>
          <p:txBody>
            <a:bodyPr wrap="square" lIns="91436" tIns="91436" rIns="91436" bIns="91436" numCol="1" anchor="t">
              <a:noAutofit/>
            </a:bodyPr>
            <a:lstStyle/>
            <a:p>
              <a:pPr>
                <a:defRPr>
                  <a:latin typeface="Gill Sans MT"/>
                  <a:ea typeface="Gill Sans MT"/>
                  <a:cs typeface="Gill Sans MT"/>
                  <a:sym typeface="Gill Sans MT"/>
                </a:defRPr>
              </a:pPr>
              <a:endParaRPr/>
            </a:p>
          </p:txBody>
        </p:sp>
        <p:sp>
          <p:nvSpPr>
            <p:cNvPr id="117" name="Rectangle 18"/>
            <p:cNvSpPr/>
            <p:nvPr/>
          </p:nvSpPr>
          <p:spPr>
            <a:xfrm>
              <a:off x="626118" y="660670"/>
              <a:ext cx="6900587" cy="8932911"/>
            </a:xfrm>
            <a:prstGeom prst="rect">
              <a:avLst/>
            </a:prstGeom>
            <a:gradFill flip="none" rotWithShape="1">
              <a:gsLst>
                <a:gs pos="0">
                  <a:srgbClr val="DADADA"/>
                </a:gs>
                <a:gs pos="100000">
                  <a:srgbClr val="FFFFFE"/>
                </a:gs>
              </a:gsLst>
              <a:lin ang="16200000" scaled="0"/>
            </a:gradFill>
            <a:ln w="101600" cap="flat">
              <a:solidFill>
                <a:srgbClr val="191919"/>
              </a:solidFill>
              <a:prstDash val="solid"/>
              <a:miter lim="800000"/>
            </a:ln>
            <a:effectLst/>
          </p:spPr>
          <p:txBody>
            <a:bodyPr wrap="square" lIns="91436" tIns="91436" rIns="91436" bIns="91436" numCol="1" anchor="t">
              <a:noAutofit/>
            </a:bodyPr>
            <a:lstStyle/>
            <a:p>
              <a:pPr>
                <a:defRPr>
                  <a:latin typeface="Gill Sans MT"/>
                  <a:ea typeface="Gill Sans MT"/>
                  <a:cs typeface="Gill Sans MT"/>
                  <a:sym typeface="Gill Sans MT"/>
                </a:defRPr>
              </a:pPr>
              <a:endParaRPr/>
            </a:p>
          </p:txBody>
        </p:sp>
      </p:grpSp>
      <p:sp>
        <p:nvSpPr>
          <p:cNvPr id="119" name="Title Text"/>
          <p:cNvSpPr txBox="1">
            <a:spLocks noGrp="1"/>
          </p:cNvSpPr>
          <p:nvPr>
            <p:ph type="title"/>
          </p:nvPr>
        </p:nvSpPr>
        <p:spPr>
          <a:xfrm>
            <a:off x="2902410" y="2259026"/>
            <a:ext cx="11064661" cy="3661172"/>
          </a:xfrm>
          <a:prstGeom prst="rect">
            <a:avLst/>
          </a:prstGeom>
        </p:spPr>
        <p:txBody>
          <a:bodyPr anchor="b"/>
          <a:lstStyle>
            <a:lvl1pPr>
              <a:defRPr sz="6400" cap="all">
                <a:latin typeface="Gill Sans MT"/>
                <a:ea typeface="Gill Sans MT"/>
                <a:cs typeface="Gill Sans MT"/>
                <a:sym typeface="Gill Sans MT"/>
              </a:defRPr>
            </a:lvl1pPr>
          </a:lstStyle>
          <a:p>
            <a:r>
              <a:t>Title Text</a:t>
            </a:r>
          </a:p>
        </p:txBody>
      </p:sp>
      <p:sp>
        <p:nvSpPr>
          <p:cNvPr id="120" name="Picture Placeholder 2"/>
          <p:cNvSpPr>
            <a:spLocks noGrp="1"/>
          </p:cNvSpPr>
          <p:nvPr>
            <p:ph type="pic" sz="quarter" idx="13"/>
          </p:nvPr>
        </p:nvSpPr>
        <p:spPr>
          <a:xfrm>
            <a:off x="16248778" y="2245084"/>
            <a:ext cx="5582347" cy="7732659"/>
          </a:xfrm>
          <a:prstGeom prst="rect">
            <a:avLst/>
          </a:prstGeom>
          <a:ln w="12700"/>
        </p:spPr>
        <p:txBody>
          <a:bodyPr lIns="91439" tIns="45719" rIns="91439" bIns="45719">
            <a:noAutofit/>
          </a:bodyPr>
          <a:lstStyle/>
          <a:p>
            <a:endParaRPr/>
          </a:p>
        </p:txBody>
      </p:sp>
      <p:sp>
        <p:nvSpPr>
          <p:cNvPr id="121" name="Body Level One…"/>
          <p:cNvSpPr txBox="1">
            <a:spLocks noGrp="1"/>
          </p:cNvSpPr>
          <p:nvPr>
            <p:ph type="body" sz="quarter" idx="1"/>
          </p:nvPr>
        </p:nvSpPr>
        <p:spPr>
          <a:xfrm>
            <a:off x="2900658" y="6291984"/>
            <a:ext cx="11048808" cy="4007489"/>
          </a:xfrm>
          <a:prstGeom prst="rect">
            <a:avLst/>
          </a:prstGeom>
        </p:spPr>
        <p:txBody>
          <a:bodyPr/>
          <a:lstStyle>
            <a:lvl1pPr marL="0" indent="0">
              <a:lnSpc>
                <a:spcPct val="120000"/>
              </a:lnSpc>
              <a:buSzTx/>
              <a:buFontTx/>
              <a:buNone/>
              <a:defRPr sz="3600">
                <a:latin typeface="Gill Sans MT"/>
                <a:ea typeface="Gill Sans MT"/>
                <a:cs typeface="Gill Sans MT"/>
                <a:sym typeface="Gill Sans MT"/>
              </a:defRPr>
            </a:lvl1pPr>
            <a:lvl2pPr marL="0" indent="0">
              <a:lnSpc>
                <a:spcPct val="120000"/>
              </a:lnSpc>
              <a:buSzTx/>
              <a:buFontTx/>
              <a:buNone/>
              <a:defRPr sz="3600">
                <a:latin typeface="Gill Sans MT"/>
                <a:ea typeface="Gill Sans MT"/>
                <a:cs typeface="Gill Sans MT"/>
                <a:sym typeface="Gill Sans MT"/>
              </a:defRPr>
            </a:lvl2pPr>
            <a:lvl3pPr marL="0" indent="0">
              <a:lnSpc>
                <a:spcPct val="120000"/>
              </a:lnSpc>
              <a:buSzTx/>
              <a:buFontTx/>
              <a:buNone/>
              <a:defRPr sz="3600">
                <a:latin typeface="Gill Sans MT"/>
                <a:ea typeface="Gill Sans MT"/>
                <a:cs typeface="Gill Sans MT"/>
                <a:sym typeface="Gill Sans MT"/>
              </a:defRPr>
            </a:lvl3pPr>
            <a:lvl4pPr marL="0" indent="0">
              <a:lnSpc>
                <a:spcPct val="120000"/>
              </a:lnSpc>
              <a:buSzTx/>
              <a:buFontTx/>
              <a:buNone/>
              <a:defRPr sz="3600">
                <a:latin typeface="Gill Sans MT"/>
                <a:ea typeface="Gill Sans MT"/>
                <a:cs typeface="Gill Sans MT"/>
                <a:sym typeface="Gill Sans MT"/>
              </a:defRPr>
            </a:lvl4pPr>
            <a:lvl5pPr marL="0" indent="0">
              <a:lnSpc>
                <a:spcPct val="120000"/>
              </a:lnSpc>
              <a:buSzTx/>
              <a:buFontTx/>
              <a:buNone/>
              <a:defRPr sz="3600">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122" name="Straight Connector 30"/>
          <p:cNvSpPr/>
          <p:nvPr/>
        </p:nvSpPr>
        <p:spPr>
          <a:xfrm>
            <a:off x="2894764" y="6287211"/>
            <a:ext cx="11054702" cy="1"/>
          </a:xfrm>
          <a:prstGeom prst="line">
            <a:avLst/>
          </a:prstGeom>
          <a:ln w="63500">
            <a:solidFill>
              <a:schemeClr val="accent1"/>
            </a:solidFill>
          </a:ln>
        </p:spPr>
        <p:txBody>
          <a:bodyPr lIns="91437" tIns="91437" rIns="91437" bIns="91437"/>
          <a:lstStyle/>
          <a:p>
            <a:endParaRPr/>
          </a:p>
        </p:txBody>
      </p:sp>
      <p:sp>
        <p:nvSpPr>
          <p:cNvPr id="123" name="Slide Number"/>
          <p:cNvSpPr txBox="1">
            <a:spLocks noGrp="1"/>
          </p:cNvSpPr>
          <p:nvPr>
            <p:ph type="sldNum" sz="quarter" idx="2"/>
          </p:nvPr>
        </p:nvSpPr>
        <p:spPr>
          <a:xfrm>
            <a:off x="1595514" y="1597944"/>
            <a:ext cx="986644" cy="1033773"/>
          </a:xfrm>
          <a:prstGeom prst="rect">
            <a:avLst/>
          </a:prstGeom>
        </p:spPr>
        <p:txBody>
          <a:bodyPr anchor="t"/>
          <a:lstStyle>
            <a:lvl1pPr>
              <a:defRPr sz="5600">
                <a:solidFill>
                  <a:schemeClr val="accent1"/>
                </a:solidFill>
                <a:latin typeface="Gill Sans MT"/>
                <a:ea typeface="Gill Sans MT"/>
                <a:cs typeface="Gill Sans MT"/>
                <a:sym typeface="Gill Sans MT"/>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76398" y="730248"/>
            <a:ext cx="21031202" cy="2651128"/>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6" tIns="91436" rIns="91436" bIns="91436" anchor="ctr">
            <a:normAutofit/>
          </a:bodyPr>
          <a:lstStyle/>
          <a:p>
            <a:r>
              <a:t>Title Text</a:t>
            </a:r>
          </a:p>
        </p:txBody>
      </p:sp>
      <p:sp>
        <p:nvSpPr>
          <p:cNvPr id="3" name="Body Level One…"/>
          <p:cNvSpPr txBox="1">
            <a:spLocks noGrp="1"/>
          </p:cNvSpPr>
          <p:nvPr>
            <p:ph type="body" idx="1"/>
          </p:nvPr>
        </p:nvSpPr>
        <p:spPr>
          <a:xfrm>
            <a:off x="1676398" y="3651250"/>
            <a:ext cx="21031202" cy="870268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6" tIns="91436" rIns="91436" bIns="91436">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2172999" y="12813574"/>
            <a:ext cx="534603" cy="528502"/>
          </a:xfrm>
          <a:prstGeom prst="rect">
            <a:avLst/>
          </a:prstGeom>
          <a:ln w="25400">
            <a:miter lim="400000"/>
          </a:ln>
        </p:spPr>
        <p:txBody>
          <a:bodyPr wrap="none" lIns="91436" tIns="91436" rIns="91436" bIns="91436" anchor="ctr">
            <a:spAutoFit/>
          </a:bodyPr>
          <a:lstStyle>
            <a:lvl1pPr algn="r">
              <a:defRPr sz="2400">
                <a:solidFill>
                  <a:srgbClr val="888888"/>
                </a:solidFill>
                <a:latin typeface="Arial"/>
                <a:ea typeface="Arial"/>
                <a:cs typeface="Arial"/>
                <a:sym typeface="Aria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l" defTabSz="1828800" rtl="0" latinLnBrk="0">
        <a:lnSpc>
          <a:spcPct val="90000"/>
        </a:lnSpc>
        <a:spcBef>
          <a:spcPts val="0"/>
        </a:spcBef>
        <a:spcAft>
          <a:spcPts val="0"/>
        </a:spcAft>
        <a:buClrTx/>
        <a:buSzTx/>
        <a:buFontTx/>
        <a:buNone/>
        <a:tabLst/>
        <a:defRPr sz="8400" b="0" i="0" u="none" strike="noStrike" cap="none" spc="0" baseline="0">
          <a:solidFill>
            <a:srgbClr val="000000"/>
          </a:solidFill>
          <a:uFillTx/>
          <a:latin typeface="Arial"/>
          <a:ea typeface="Arial"/>
          <a:cs typeface="Arial"/>
          <a:sym typeface="Arial"/>
        </a:defRPr>
      </a:lvl1pPr>
      <a:lvl2pPr marL="0" marR="0" indent="0" algn="l" defTabSz="1828800" rtl="0" latinLnBrk="0">
        <a:lnSpc>
          <a:spcPct val="90000"/>
        </a:lnSpc>
        <a:spcBef>
          <a:spcPts val="0"/>
        </a:spcBef>
        <a:spcAft>
          <a:spcPts val="0"/>
        </a:spcAft>
        <a:buClrTx/>
        <a:buSzTx/>
        <a:buFontTx/>
        <a:buNone/>
        <a:tabLst/>
        <a:defRPr sz="8400" b="0" i="0" u="none" strike="noStrike" cap="none" spc="0" baseline="0">
          <a:solidFill>
            <a:srgbClr val="000000"/>
          </a:solidFill>
          <a:uFillTx/>
          <a:latin typeface="Arial"/>
          <a:ea typeface="Arial"/>
          <a:cs typeface="Arial"/>
          <a:sym typeface="Arial"/>
        </a:defRPr>
      </a:lvl2pPr>
      <a:lvl3pPr marL="0" marR="0" indent="0" algn="l" defTabSz="1828800" rtl="0" latinLnBrk="0">
        <a:lnSpc>
          <a:spcPct val="90000"/>
        </a:lnSpc>
        <a:spcBef>
          <a:spcPts val="0"/>
        </a:spcBef>
        <a:spcAft>
          <a:spcPts val="0"/>
        </a:spcAft>
        <a:buClrTx/>
        <a:buSzTx/>
        <a:buFontTx/>
        <a:buNone/>
        <a:tabLst/>
        <a:defRPr sz="8400" b="0" i="0" u="none" strike="noStrike" cap="none" spc="0" baseline="0">
          <a:solidFill>
            <a:srgbClr val="000000"/>
          </a:solidFill>
          <a:uFillTx/>
          <a:latin typeface="Arial"/>
          <a:ea typeface="Arial"/>
          <a:cs typeface="Arial"/>
          <a:sym typeface="Arial"/>
        </a:defRPr>
      </a:lvl3pPr>
      <a:lvl4pPr marL="0" marR="0" indent="0" algn="l" defTabSz="1828800" rtl="0" latinLnBrk="0">
        <a:lnSpc>
          <a:spcPct val="90000"/>
        </a:lnSpc>
        <a:spcBef>
          <a:spcPts val="0"/>
        </a:spcBef>
        <a:spcAft>
          <a:spcPts val="0"/>
        </a:spcAft>
        <a:buClrTx/>
        <a:buSzTx/>
        <a:buFontTx/>
        <a:buNone/>
        <a:tabLst/>
        <a:defRPr sz="8400" b="0" i="0" u="none" strike="noStrike" cap="none" spc="0" baseline="0">
          <a:solidFill>
            <a:srgbClr val="000000"/>
          </a:solidFill>
          <a:uFillTx/>
          <a:latin typeface="Arial"/>
          <a:ea typeface="Arial"/>
          <a:cs typeface="Arial"/>
          <a:sym typeface="Arial"/>
        </a:defRPr>
      </a:lvl4pPr>
      <a:lvl5pPr marL="0" marR="0" indent="0" algn="l" defTabSz="1828800" rtl="0" latinLnBrk="0">
        <a:lnSpc>
          <a:spcPct val="90000"/>
        </a:lnSpc>
        <a:spcBef>
          <a:spcPts val="0"/>
        </a:spcBef>
        <a:spcAft>
          <a:spcPts val="0"/>
        </a:spcAft>
        <a:buClrTx/>
        <a:buSzTx/>
        <a:buFontTx/>
        <a:buNone/>
        <a:tabLst/>
        <a:defRPr sz="8400" b="0" i="0" u="none" strike="noStrike" cap="none" spc="0" baseline="0">
          <a:solidFill>
            <a:srgbClr val="000000"/>
          </a:solidFill>
          <a:uFillTx/>
          <a:latin typeface="Arial"/>
          <a:ea typeface="Arial"/>
          <a:cs typeface="Arial"/>
          <a:sym typeface="Arial"/>
        </a:defRPr>
      </a:lvl5pPr>
      <a:lvl6pPr marL="0" marR="0" indent="0" algn="l" defTabSz="1828800" rtl="0" latinLnBrk="0">
        <a:lnSpc>
          <a:spcPct val="90000"/>
        </a:lnSpc>
        <a:spcBef>
          <a:spcPts val="0"/>
        </a:spcBef>
        <a:spcAft>
          <a:spcPts val="0"/>
        </a:spcAft>
        <a:buClrTx/>
        <a:buSzTx/>
        <a:buFontTx/>
        <a:buNone/>
        <a:tabLst/>
        <a:defRPr sz="8400" b="0" i="0" u="none" strike="noStrike" cap="none" spc="0" baseline="0">
          <a:solidFill>
            <a:srgbClr val="000000"/>
          </a:solidFill>
          <a:uFillTx/>
          <a:latin typeface="Arial"/>
          <a:ea typeface="Arial"/>
          <a:cs typeface="Arial"/>
          <a:sym typeface="Arial"/>
        </a:defRPr>
      </a:lvl6pPr>
      <a:lvl7pPr marL="0" marR="0" indent="0" algn="l" defTabSz="1828800" rtl="0" latinLnBrk="0">
        <a:lnSpc>
          <a:spcPct val="90000"/>
        </a:lnSpc>
        <a:spcBef>
          <a:spcPts val="0"/>
        </a:spcBef>
        <a:spcAft>
          <a:spcPts val="0"/>
        </a:spcAft>
        <a:buClrTx/>
        <a:buSzTx/>
        <a:buFontTx/>
        <a:buNone/>
        <a:tabLst/>
        <a:defRPr sz="8400" b="0" i="0" u="none" strike="noStrike" cap="none" spc="0" baseline="0">
          <a:solidFill>
            <a:srgbClr val="000000"/>
          </a:solidFill>
          <a:uFillTx/>
          <a:latin typeface="Arial"/>
          <a:ea typeface="Arial"/>
          <a:cs typeface="Arial"/>
          <a:sym typeface="Arial"/>
        </a:defRPr>
      </a:lvl7pPr>
      <a:lvl8pPr marL="0" marR="0" indent="0" algn="l" defTabSz="1828800" rtl="0" latinLnBrk="0">
        <a:lnSpc>
          <a:spcPct val="90000"/>
        </a:lnSpc>
        <a:spcBef>
          <a:spcPts val="0"/>
        </a:spcBef>
        <a:spcAft>
          <a:spcPts val="0"/>
        </a:spcAft>
        <a:buClrTx/>
        <a:buSzTx/>
        <a:buFontTx/>
        <a:buNone/>
        <a:tabLst/>
        <a:defRPr sz="8400" b="0" i="0" u="none" strike="noStrike" cap="none" spc="0" baseline="0">
          <a:solidFill>
            <a:srgbClr val="000000"/>
          </a:solidFill>
          <a:uFillTx/>
          <a:latin typeface="Arial"/>
          <a:ea typeface="Arial"/>
          <a:cs typeface="Arial"/>
          <a:sym typeface="Arial"/>
        </a:defRPr>
      </a:lvl8pPr>
      <a:lvl9pPr marL="0" marR="0" indent="0" algn="l" defTabSz="1828800" rtl="0" latinLnBrk="0">
        <a:lnSpc>
          <a:spcPct val="90000"/>
        </a:lnSpc>
        <a:spcBef>
          <a:spcPts val="0"/>
        </a:spcBef>
        <a:spcAft>
          <a:spcPts val="0"/>
        </a:spcAft>
        <a:buClrTx/>
        <a:buSzTx/>
        <a:buFontTx/>
        <a:buNone/>
        <a:tabLst/>
        <a:defRPr sz="8400" b="0" i="0" u="none" strike="noStrike" cap="none" spc="0" baseline="0">
          <a:solidFill>
            <a:srgbClr val="000000"/>
          </a:solidFill>
          <a:uFillTx/>
          <a:latin typeface="Arial"/>
          <a:ea typeface="Arial"/>
          <a:cs typeface="Arial"/>
          <a:sym typeface="Arial"/>
        </a:defRPr>
      </a:lvl9pPr>
    </p:titleStyle>
    <p:bodyStyle>
      <a:lvl1pPr marL="424542" marR="0" indent="-424542" algn="l" defTabSz="1828800" rtl="0" latinLnBrk="0">
        <a:lnSpc>
          <a:spcPct val="90000"/>
        </a:lnSpc>
        <a:spcBef>
          <a:spcPts val="2000"/>
        </a:spcBef>
        <a:spcAft>
          <a:spcPts val="0"/>
        </a:spcAft>
        <a:buClrTx/>
        <a:buSzPct val="100000"/>
        <a:buFont typeface="Arial"/>
        <a:buChar char="•"/>
        <a:tabLst/>
        <a:defRPr sz="5200" b="0" i="0" u="none" strike="noStrike" cap="none" spc="0" baseline="0">
          <a:solidFill>
            <a:srgbClr val="000000"/>
          </a:solidFill>
          <a:uFillTx/>
          <a:latin typeface="Arial"/>
          <a:ea typeface="Arial"/>
          <a:cs typeface="Arial"/>
          <a:sym typeface="Arial"/>
        </a:defRPr>
      </a:lvl1pPr>
      <a:lvl2pPr marL="952500" marR="0" indent="-495300" algn="l" defTabSz="1828800" rtl="0" latinLnBrk="0">
        <a:lnSpc>
          <a:spcPct val="90000"/>
        </a:lnSpc>
        <a:spcBef>
          <a:spcPts val="2000"/>
        </a:spcBef>
        <a:spcAft>
          <a:spcPts val="0"/>
        </a:spcAft>
        <a:buClrTx/>
        <a:buSzPct val="100000"/>
        <a:buFont typeface="Arial"/>
        <a:buChar char="•"/>
        <a:tabLst/>
        <a:defRPr sz="5200" b="0" i="0" u="none" strike="noStrike" cap="none" spc="0" baseline="0">
          <a:solidFill>
            <a:srgbClr val="000000"/>
          </a:solidFill>
          <a:uFillTx/>
          <a:latin typeface="Arial"/>
          <a:ea typeface="Arial"/>
          <a:cs typeface="Arial"/>
          <a:sym typeface="Arial"/>
        </a:defRPr>
      </a:lvl2pPr>
      <a:lvl3pPr marL="1508760" marR="0" indent="-594360" algn="l" defTabSz="1828800" rtl="0" latinLnBrk="0">
        <a:lnSpc>
          <a:spcPct val="90000"/>
        </a:lnSpc>
        <a:spcBef>
          <a:spcPts val="2000"/>
        </a:spcBef>
        <a:spcAft>
          <a:spcPts val="0"/>
        </a:spcAft>
        <a:buClrTx/>
        <a:buSzPct val="100000"/>
        <a:buFont typeface="Arial"/>
        <a:buChar char="•"/>
        <a:tabLst/>
        <a:defRPr sz="5200" b="0" i="0" u="none" strike="noStrike" cap="none" spc="0" baseline="0">
          <a:solidFill>
            <a:srgbClr val="000000"/>
          </a:solidFill>
          <a:uFillTx/>
          <a:latin typeface="Arial"/>
          <a:ea typeface="Arial"/>
          <a:cs typeface="Arial"/>
          <a:sym typeface="Arial"/>
        </a:defRPr>
      </a:lvl3pPr>
      <a:lvl4pPr marL="2032000" marR="0" indent="-660400" algn="l" defTabSz="1828800" rtl="0" latinLnBrk="0">
        <a:lnSpc>
          <a:spcPct val="90000"/>
        </a:lnSpc>
        <a:spcBef>
          <a:spcPts val="2000"/>
        </a:spcBef>
        <a:spcAft>
          <a:spcPts val="0"/>
        </a:spcAft>
        <a:buClrTx/>
        <a:buSzPct val="100000"/>
        <a:buFont typeface="Arial"/>
        <a:buChar char="•"/>
        <a:tabLst/>
        <a:defRPr sz="5200" b="0" i="0" u="none" strike="noStrike" cap="none" spc="0" baseline="0">
          <a:solidFill>
            <a:srgbClr val="000000"/>
          </a:solidFill>
          <a:uFillTx/>
          <a:latin typeface="Arial"/>
          <a:ea typeface="Arial"/>
          <a:cs typeface="Arial"/>
          <a:sym typeface="Arial"/>
        </a:defRPr>
      </a:lvl4pPr>
      <a:lvl5pPr marL="2489200" marR="0" indent="-660400" algn="l" defTabSz="1828800" rtl="0" latinLnBrk="0">
        <a:lnSpc>
          <a:spcPct val="90000"/>
        </a:lnSpc>
        <a:spcBef>
          <a:spcPts val="2000"/>
        </a:spcBef>
        <a:spcAft>
          <a:spcPts val="0"/>
        </a:spcAft>
        <a:buClrTx/>
        <a:buSzPct val="100000"/>
        <a:buFont typeface="Arial"/>
        <a:buChar char="•"/>
        <a:tabLst/>
        <a:defRPr sz="5200" b="0" i="0" u="none" strike="noStrike" cap="none" spc="0" baseline="0">
          <a:solidFill>
            <a:srgbClr val="000000"/>
          </a:solidFill>
          <a:uFillTx/>
          <a:latin typeface="Arial"/>
          <a:ea typeface="Arial"/>
          <a:cs typeface="Arial"/>
          <a:sym typeface="Arial"/>
        </a:defRPr>
      </a:lvl5pPr>
      <a:lvl6pPr marL="3276600" marR="0" indent="-990600" algn="l" defTabSz="1828800" rtl="0" latinLnBrk="0">
        <a:lnSpc>
          <a:spcPct val="90000"/>
        </a:lnSpc>
        <a:spcBef>
          <a:spcPts val="2000"/>
        </a:spcBef>
        <a:spcAft>
          <a:spcPts val="0"/>
        </a:spcAft>
        <a:buClrTx/>
        <a:buSzPct val="100000"/>
        <a:buFont typeface="Arial"/>
        <a:buChar char="•"/>
        <a:tabLst/>
        <a:defRPr sz="5200" b="0" i="0" u="none" strike="noStrike" cap="none" spc="0" baseline="0">
          <a:solidFill>
            <a:srgbClr val="000000"/>
          </a:solidFill>
          <a:uFillTx/>
          <a:latin typeface="Arial"/>
          <a:ea typeface="Arial"/>
          <a:cs typeface="Arial"/>
          <a:sym typeface="Arial"/>
        </a:defRPr>
      </a:lvl6pPr>
      <a:lvl7pPr marL="3733800" marR="0" indent="-990600" algn="l" defTabSz="1828800" rtl="0" latinLnBrk="0">
        <a:lnSpc>
          <a:spcPct val="90000"/>
        </a:lnSpc>
        <a:spcBef>
          <a:spcPts val="2000"/>
        </a:spcBef>
        <a:spcAft>
          <a:spcPts val="0"/>
        </a:spcAft>
        <a:buClrTx/>
        <a:buSzPct val="100000"/>
        <a:buFont typeface="Arial"/>
        <a:buChar char="•"/>
        <a:tabLst/>
        <a:defRPr sz="5200" b="0" i="0" u="none" strike="noStrike" cap="none" spc="0" baseline="0">
          <a:solidFill>
            <a:srgbClr val="000000"/>
          </a:solidFill>
          <a:uFillTx/>
          <a:latin typeface="Arial"/>
          <a:ea typeface="Arial"/>
          <a:cs typeface="Arial"/>
          <a:sym typeface="Arial"/>
        </a:defRPr>
      </a:lvl7pPr>
      <a:lvl8pPr marL="4191000" marR="0" indent="-990600" algn="l" defTabSz="1828800" rtl="0" latinLnBrk="0">
        <a:lnSpc>
          <a:spcPct val="90000"/>
        </a:lnSpc>
        <a:spcBef>
          <a:spcPts val="2000"/>
        </a:spcBef>
        <a:spcAft>
          <a:spcPts val="0"/>
        </a:spcAft>
        <a:buClrTx/>
        <a:buSzPct val="100000"/>
        <a:buFont typeface="Arial"/>
        <a:buChar char="•"/>
        <a:tabLst/>
        <a:defRPr sz="5200" b="0" i="0" u="none" strike="noStrike" cap="none" spc="0" baseline="0">
          <a:solidFill>
            <a:srgbClr val="000000"/>
          </a:solidFill>
          <a:uFillTx/>
          <a:latin typeface="Arial"/>
          <a:ea typeface="Arial"/>
          <a:cs typeface="Arial"/>
          <a:sym typeface="Arial"/>
        </a:defRPr>
      </a:lvl8pPr>
      <a:lvl9pPr marL="4648200" marR="0" indent="-990600" algn="l" defTabSz="1828800" rtl="0" latinLnBrk="0">
        <a:lnSpc>
          <a:spcPct val="90000"/>
        </a:lnSpc>
        <a:spcBef>
          <a:spcPts val="2000"/>
        </a:spcBef>
        <a:spcAft>
          <a:spcPts val="0"/>
        </a:spcAft>
        <a:buClrTx/>
        <a:buSzPct val="100000"/>
        <a:buFont typeface="Arial"/>
        <a:buChar char="•"/>
        <a:tabLst/>
        <a:defRPr sz="5200" b="0" i="0" u="none" strike="noStrike" cap="none" spc="0" baseline="0">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itle 1"/>
          <p:cNvSpPr txBox="1">
            <a:spLocks noGrp="1"/>
          </p:cNvSpPr>
          <p:nvPr>
            <p:ph type="ctrTitle"/>
          </p:nvPr>
        </p:nvSpPr>
        <p:spPr>
          <a:xfrm>
            <a:off x="4835558" y="1604591"/>
            <a:ext cx="17274146" cy="5082871"/>
          </a:xfrm>
          <a:prstGeom prst="rect">
            <a:avLst/>
          </a:prstGeom>
        </p:spPr>
        <p:txBody>
          <a:bodyPr/>
          <a:lstStyle/>
          <a:p>
            <a:r>
              <a:t>Healing the hurt</a:t>
            </a:r>
          </a:p>
        </p:txBody>
      </p:sp>
      <p:sp>
        <p:nvSpPr>
          <p:cNvPr id="177" name="Subtitle 2"/>
          <p:cNvSpPr txBox="1">
            <a:spLocks noGrp="1"/>
          </p:cNvSpPr>
          <p:nvPr>
            <p:ph type="subTitle" sz="quarter" idx="1"/>
          </p:nvPr>
        </p:nvSpPr>
        <p:spPr>
          <a:xfrm>
            <a:off x="4835558" y="7062406"/>
            <a:ext cx="17274146" cy="1955247"/>
          </a:xfrm>
          <a:prstGeom prst="rect">
            <a:avLst/>
          </a:prstGeom>
        </p:spPr>
        <p:txBody>
          <a:bodyPr/>
          <a:lstStyle>
            <a:lvl1pPr algn="ctr"/>
          </a:lstStyle>
          <a:p>
            <a:r>
              <a:t>From disaster to recovery</a:t>
            </a:r>
          </a:p>
        </p:txBody>
      </p:sp>
      <p:pic>
        <p:nvPicPr>
          <p:cNvPr id="178" name="Picture 2" descr="Picture 2"/>
          <p:cNvPicPr>
            <a:picLocks noChangeAspect="1"/>
          </p:cNvPicPr>
          <p:nvPr/>
        </p:nvPicPr>
        <p:blipFill>
          <a:blip r:embed="rId2"/>
          <a:stretch>
            <a:fillRect/>
          </a:stretch>
        </p:blipFill>
        <p:spPr>
          <a:xfrm>
            <a:off x="5561814" y="9634190"/>
            <a:ext cx="14377972" cy="4081809"/>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Title 1"/>
          <p:cNvSpPr txBox="1">
            <a:spLocks noGrp="1"/>
          </p:cNvSpPr>
          <p:nvPr>
            <p:ph type="title"/>
          </p:nvPr>
        </p:nvSpPr>
        <p:spPr>
          <a:xfrm>
            <a:off x="2903158" y="1609038"/>
            <a:ext cx="19206552" cy="2098472"/>
          </a:xfrm>
          <a:prstGeom prst="rect">
            <a:avLst/>
          </a:prstGeom>
        </p:spPr>
        <p:txBody>
          <a:bodyPr/>
          <a:lstStyle/>
          <a:p>
            <a:endParaRPr/>
          </a:p>
        </p:txBody>
      </p:sp>
      <p:pic>
        <p:nvPicPr>
          <p:cNvPr id="232" name="Content Placeholder 4" descr="Content Placeholder 4"/>
          <p:cNvPicPr>
            <a:picLocks noChangeAspect="1"/>
          </p:cNvPicPr>
          <p:nvPr/>
        </p:nvPicPr>
        <p:blipFill>
          <a:blip r:embed="rId3"/>
          <a:stretch>
            <a:fillRect/>
          </a:stretch>
        </p:blipFill>
        <p:spPr>
          <a:xfrm>
            <a:off x="494266" y="-1765064"/>
            <a:ext cx="23889735" cy="13933812"/>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Title 1"/>
          <p:cNvSpPr txBox="1">
            <a:spLocks noGrp="1"/>
          </p:cNvSpPr>
          <p:nvPr>
            <p:ph type="title"/>
          </p:nvPr>
        </p:nvSpPr>
        <p:spPr>
          <a:xfrm>
            <a:off x="2903158" y="1609038"/>
            <a:ext cx="19206552" cy="2098472"/>
          </a:xfrm>
          <a:prstGeom prst="rect">
            <a:avLst/>
          </a:prstGeom>
        </p:spPr>
        <p:txBody>
          <a:bodyPr/>
          <a:lstStyle/>
          <a:p>
            <a:r>
              <a:t>Resources to meet the demand</a:t>
            </a:r>
          </a:p>
        </p:txBody>
      </p:sp>
      <p:sp>
        <p:nvSpPr>
          <p:cNvPr id="237" name="Content Placeholder 2"/>
          <p:cNvSpPr txBox="1">
            <a:spLocks noGrp="1"/>
          </p:cNvSpPr>
          <p:nvPr>
            <p:ph type="body" sz="half" idx="1"/>
          </p:nvPr>
        </p:nvSpPr>
        <p:spPr>
          <a:xfrm>
            <a:off x="2903158" y="4031464"/>
            <a:ext cx="19206552" cy="6901230"/>
          </a:xfrm>
          <a:prstGeom prst="rect">
            <a:avLst/>
          </a:prstGeom>
        </p:spPr>
        <p:txBody>
          <a:bodyPr/>
          <a:lstStyle/>
          <a:p>
            <a:r>
              <a:t>TIER 3    Specialised Trauma Therapists </a:t>
            </a:r>
          </a:p>
          <a:p>
            <a:endParaRPr/>
          </a:p>
          <a:p>
            <a:r>
              <a:t>TIER 2    GROUP CARE BY PARAPROFESSIONALS   in progress</a:t>
            </a:r>
          </a:p>
          <a:p>
            <a:endParaRPr/>
          </a:p>
          <a:p>
            <a:r>
              <a:t>TIER 1     Psychological First Aid and self care</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Title 1"/>
          <p:cNvSpPr txBox="1">
            <a:spLocks noGrp="1"/>
          </p:cNvSpPr>
          <p:nvPr>
            <p:ph type="title"/>
          </p:nvPr>
        </p:nvSpPr>
        <p:spPr>
          <a:xfrm>
            <a:off x="2903158" y="1609038"/>
            <a:ext cx="19206552" cy="2098472"/>
          </a:xfrm>
          <a:prstGeom prst="rect">
            <a:avLst/>
          </a:prstGeom>
        </p:spPr>
        <p:txBody>
          <a:bodyPr/>
          <a:lstStyle/>
          <a:p>
            <a:r>
              <a:t>What has rotary done so far?</a:t>
            </a:r>
          </a:p>
        </p:txBody>
      </p:sp>
      <p:sp>
        <p:nvSpPr>
          <p:cNvPr id="242" name="Content Placeholder 2"/>
          <p:cNvSpPr txBox="1">
            <a:spLocks noGrp="1"/>
          </p:cNvSpPr>
          <p:nvPr>
            <p:ph type="body" sz="half" idx="1"/>
          </p:nvPr>
        </p:nvSpPr>
        <p:spPr>
          <a:xfrm>
            <a:off x="2903158" y="4031464"/>
            <a:ext cx="19206552" cy="6901230"/>
          </a:xfrm>
          <a:prstGeom prst="rect">
            <a:avLst/>
          </a:prstGeom>
        </p:spPr>
        <p:txBody>
          <a:bodyPr/>
          <a:lstStyle/>
          <a:p>
            <a:r>
              <a:t>RC Melbourne: Foundation House- Refugees    Tier 3</a:t>
            </a:r>
          </a:p>
          <a:p>
            <a:r>
              <a:t>RC Melbourne : Royal Children’s Hospital Melbourne   Tier 3</a:t>
            </a:r>
          </a:p>
          <a:p>
            <a:endParaRPr/>
          </a:p>
          <a:p>
            <a:r>
              <a:t>RAG for Family Safety:  Victims of Institutional Abuse : Therapist up-skilling  Tier 3</a:t>
            </a:r>
          </a:p>
          <a:p>
            <a:r>
              <a:t>RAG for Family Safety:  Best Practice for major Disasters   Tier 3</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itle 1"/>
          <p:cNvSpPr txBox="1">
            <a:spLocks noGrp="1"/>
          </p:cNvSpPr>
          <p:nvPr>
            <p:ph type="title"/>
          </p:nvPr>
        </p:nvSpPr>
        <p:spPr>
          <a:xfrm>
            <a:off x="2903158" y="1609038"/>
            <a:ext cx="19206552" cy="2098472"/>
          </a:xfrm>
          <a:prstGeom prst="rect">
            <a:avLst/>
          </a:prstGeom>
        </p:spPr>
        <p:txBody>
          <a:bodyPr/>
          <a:lstStyle/>
          <a:p>
            <a:r>
              <a:t>COMMUNITY-BASED SOLUTION- GROUP CARE</a:t>
            </a:r>
          </a:p>
        </p:txBody>
      </p:sp>
      <p:sp>
        <p:nvSpPr>
          <p:cNvPr id="247" name="Content Placeholder 2"/>
          <p:cNvSpPr txBox="1">
            <a:spLocks noGrp="1"/>
          </p:cNvSpPr>
          <p:nvPr>
            <p:ph type="body" sz="half" idx="1"/>
          </p:nvPr>
        </p:nvSpPr>
        <p:spPr>
          <a:xfrm>
            <a:off x="2903158" y="4031464"/>
            <a:ext cx="19206552" cy="6901230"/>
          </a:xfrm>
          <a:prstGeom prst="rect">
            <a:avLst/>
          </a:prstGeom>
        </p:spPr>
        <p:txBody>
          <a:bodyPr/>
          <a:lstStyle/>
          <a:p>
            <a:endParaRPr/>
          </a:p>
          <a:p>
            <a:r>
              <a:t>TREAT GROUPS AS WELL AS INDIVIDUALS</a:t>
            </a:r>
          </a:p>
          <a:p>
            <a:endParaRPr/>
          </a:p>
          <a:p>
            <a:r>
              <a:t>”Equip and empower frontline non-therapist personnel with intermediate yet appropriate skills to make best use of the few mental health professionals available” (GIST-T 2019)</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itle 1"/>
          <p:cNvSpPr txBox="1">
            <a:spLocks noGrp="1"/>
          </p:cNvSpPr>
          <p:nvPr>
            <p:ph type="title"/>
          </p:nvPr>
        </p:nvSpPr>
        <p:spPr>
          <a:xfrm>
            <a:off x="2903158" y="1609038"/>
            <a:ext cx="19206552" cy="2098472"/>
          </a:xfrm>
          <a:prstGeom prst="rect">
            <a:avLst/>
          </a:prstGeom>
        </p:spPr>
        <p:txBody>
          <a:bodyPr/>
          <a:lstStyle/>
          <a:p>
            <a:r>
              <a:t>Who are these frontline personnel?</a:t>
            </a:r>
          </a:p>
        </p:txBody>
      </p:sp>
      <p:sp>
        <p:nvSpPr>
          <p:cNvPr id="252" name="Content Placeholder 2"/>
          <p:cNvSpPr txBox="1">
            <a:spLocks noGrp="1"/>
          </p:cNvSpPr>
          <p:nvPr>
            <p:ph type="body" sz="half" idx="1"/>
          </p:nvPr>
        </p:nvSpPr>
        <p:spPr>
          <a:xfrm>
            <a:off x="2903158" y="4031464"/>
            <a:ext cx="19206552" cy="6901230"/>
          </a:xfrm>
          <a:prstGeom prst="rect">
            <a:avLst/>
          </a:prstGeom>
        </p:spPr>
        <p:txBody>
          <a:bodyPr/>
          <a:lstStyle/>
          <a:p>
            <a:r>
              <a:t>HEALTH CARE WORKERS      – Nurses, Doctors, Community Health Workers</a:t>
            </a:r>
          </a:p>
          <a:p>
            <a:r>
              <a:t>SOCIAL CARE WORKERS       – Teachers, traditional spiritual leaders, Red Cross</a:t>
            </a:r>
          </a:p>
          <a:p>
            <a:pPr marL="4114800" lvl="8" indent="-457200">
              <a:lnSpc>
                <a:spcPct val="120000"/>
              </a:lnSpc>
              <a:spcBef>
                <a:spcPts val="1000"/>
              </a:spcBef>
              <a:buClr>
                <a:schemeClr val="accent1"/>
              </a:buClr>
              <a:defRPr sz="2400">
                <a:latin typeface="Gill Sans MT"/>
                <a:ea typeface="Gill Sans MT"/>
                <a:cs typeface="Gill Sans MT"/>
                <a:sym typeface="Gill Sans MT"/>
              </a:defRPr>
            </a:pPr>
            <a:r>
              <a:t> </a:t>
            </a:r>
            <a:r>
              <a:rPr sz="4000"/>
              <a:t>Volunteers, Scout Leaders</a:t>
            </a:r>
          </a:p>
          <a:p>
            <a:r>
              <a:t>EMERGENCY SERVICES           – including military</a:t>
            </a:r>
          </a:p>
          <a:p>
            <a:r>
              <a:t>OTHER NGOs                         - service club members, including Rotarians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Title 1"/>
          <p:cNvSpPr txBox="1">
            <a:spLocks noGrp="1"/>
          </p:cNvSpPr>
          <p:nvPr>
            <p:ph type="title"/>
          </p:nvPr>
        </p:nvSpPr>
        <p:spPr>
          <a:xfrm>
            <a:off x="2903158" y="1609038"/>
            <a:ext cx="19206552" cy="2098472"/>
          </a:xfrm>
          <a:prstGeom prst="rect">
            <a:avLst/>
          </a:prstGeom>
        </p:spPr>
        <p:txBody>
          <a:bodyPr/>
          <a:lstStyle/>
          <a:p>
            <a:r>
              <a:t>HOW CAN  WE  DO  IT?</a:t>
            </a:r>
          </a:p>
        </p:txBody>
      </p:sp>
      <p:sp>
        <p:nvSpPr>
          <p:cNvPr id="255" name="Content Placeholder 2"/>
          <p:cNvSpPr txBox="1">
            <a:spLocks noGrp="1"/>
          </p:cNvSpPr>
          <p:nvPr>
            <p:ph type="body" sz="half" idx="1"/>
          </p:nvPr>
        </p:nvSpPr>
        <p:spPr>
          <a:xfrm>
            <a:off x="2903158" y="4031464"/>
            <a:ext cx="19206552" cy="6901230"/>
          </a:xfrm>
          <a:prstGeom prst="rect">
            <a:avLst/>
          </a:prstGeom>
        </p:spPr>
        <p:txBody>
          <a:bodyPr/>
          <a:lstStyle/>
          <a:p>
            <a:r>
              <a:t>STEP ONE              - TRAIN TRAINERS from relevant communities</a:t>
            </a:r>
          </a:p>
          <a:p>
            <a:endParaRPr/>
          </a:p>
          <a:p>
            <a:r>
              <a:t>STEP TWO             - TRAINERS train frontline personnel (research component)</a:t>
            </a:r>
          </a:p>
          <a:p>
            <a:endParaRPr/>
          </a:p>
          <a:p>
            <a:r>
              <a:t>STEP THREE           - FRONTLINES deliver simplified Group Care</a:t>
            </a:r>
          </a:p>
          <a:p>
            <a:pPr marL="2743200" lvl="5" indent="-457200">
              <a:lnSpc>
                <a:spcPct val="120000"/>
              </a:lnSpc>
              <a:spcBef>
                <a:spcPts val="1000"/>
              </a:spcBef>
              <a:buClr>
                <a:schemeClr val="accent1"/>
              </a:buClr>
              <a:defRPr sz="3200">
                <a:latin typeface="Gill Sans MT"/>
                <a:ea typeface="Gill Sans MT"/>
                <a:cs typeface="Gill Sans MT"/>
                <a:sym typeface="Gill Sans MT"/>
              </a:defRPr>
            </a:pPr>
            <a:r>
              <a:t>(supervised and supported, self-care, research)</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Title 1"/>
          <p:cNvSpPr txBox="1">
            <a:spLocks noGrp="1"/>
          </p:cNvSpPr>
          <p:nvPr>
            <p:ph type="title"/>
          </p:nvPr>
        </p:nvSpPr>
        <p:spPr>
          <a:xfrm>
            <a:off x="2903158" y="1609038"/>
            <a:ext cx="19206552" cy="2098472"/>
          </a:xfrm>
          <a:prstGeom prst="rect">
            <a:avLst/>
          </a:prstGeom>
        </p:spPr>
        <p:txBody>
          <a:bodyPr/>
          <a:lstStyle/>
          <a:p>
            <a:endParaRPr/>
          </a:p>
        </p:txBody>
      </p:sp>
      <p:pic>
        <p:nvPicPr>
          <p:cNvPr id="260" name="Content Placeholder 4" descr="Content Placeholder 4"/>
          <p:cNvPicPr>
            <a:picLocks noChangeAspect="1"/>
          </p:cNvPicPr>
          <p:nvPr/>
        </p:nvPicPr>
        <p:blipFill>
          <a:blip r:embed="rId2"/>
          <a:stretch>
            <a:fillRect/>
          </a:stretch>
        </p:blipFill>
        <p:spPr>
          <a:xfrm>
            <a:off x="1040008" y="0"/>
            <a:ext cx="21173665" cy="13358194"/>
          </a:xfrm>
          <a:prstGeom prst="rect">
            <a:avLst/>
          </a:prstGeom>
          <a:ln w="12700">
            <a:miter lim="400000"/>
          </a:ln>
        </p:spPr>
      </p:pic>
      <p:pic>
        <p:nvPicPr>
          <p:cNvPr id="261" name="Picture 1" descr="Picture 1"/>
          <p:cNvPicPr>
            <a:picLocks noChangeAspect="1"/>
          </p:cNvPicPr>
          <p:nvPr/>
        </p:nvPicPr>
        <p:blipFill>
          <a:blip r:embed="rId3"/>
          <a:stretch>
            <a:fillRect/>
          </a:stretch>
        </p:blipFill>
        <p:spPr>
          <a:xfrm>
            <a:off x="0" y="0"/>
            <a:ext cx="24384000" cy="13716000"/>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Double-click to edit"/>
          <p:cNvSpPr txBox="1">
            <a:spLocks noGrp="1"/>
          </p:cNvSpPr>
          <p:nvPr>
            <p:ph type="ctrTitle"/>
          </p:nvPr>
        </p:nvSpPr>
        <p:spPr>
          <a:prstGeom prst="rect">
            <a:avLst/>
          </a:prstGeom>
        </p:spPr>
        <p:txBody>
          <a:bodyPr/>
          <a:lstStyle/>
          <a:p>
            <a:endParaRPr/>
          </a:p>
        </p:txBody>
      </p:sp>
      <p:sp>
        <p:nvSpPr>
          <p:cNvPr id="264" name="Double-click to edit"/>
          <p:cNvSpPr txBox="1">
            <a:spLocks noGrp="1"/>
          </p:cNvSpPr>
          <p:nvPr>
            <p:ph type="subTitle" sz="quarter" idx="1"/>
          </p:nvPr>
        </p:nvSpPr>
        <p:spPr>
          <a:prstGeom prst="rect">
            <a:avLst/>
          </a:prstGeom>
        </p:spPr>
        <p:txBody>
          <a:bodyPr/>
          <a:lstStyle/>
          <a:p>
            <a:endParaRPr/>
          </a:p>
        </p:txBody>
      </p:sp>
      <p:pic>
        <p:nvPicPr>
          <p:cNvPr id="265" name="2020.06.23 RAG Contact slide.png" descr="2020.06.23 RAG Contact slide.png"/>
          <p:cNvPicPr>
            <a:picLocks noChangeAspect="1"/>
          </p:cNvPicPr>
          <p:nvPr/>
        </p:nvPicPr>
        <p:blipFill>
          <a:blip r:embed="rId2"/>
          <a:stretch>
            <a:fillRect/>
          </a:stretch>
        </p:blipFill>
        <p:spPr>
          <a:xfrm>
            <a:off x="4826000" y="2711450"/>
            <a:ext cx="14732000" cy="8293100"/>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Title 1"/>
          <p:cNvSpPr txBox="1">
            <a:spLocks noGrp="1"/>
          </p:cNvSpPr>
          <p:nvPr>
            <p:ph type="title"/>
          </p:nvPr>
        </p:nvSpPr>
        <p:spPr>
          <a:xfrm>
            <a:off x="2903158" y="1609038"/>
            <a:ext cx="19206552" cy="2098472"/>
          </a:xfrm>
          <a:prstGeom prst="rect">
            <a:avLst/>
          </a:prstGeom>
        </p:spPr>
        <p:txBody>
          <a:bodyPr/>
          <a:lstStyle>
            <a:lvl1pPr algn="ctr"/>
          </a:lstStyle>
          <a:p>
            <a:r>
              <a:t>QUESTIONS, PLEASE!</a:t>
            </a:r>
          </a:p>
        </p:txBody>
      </p:sp>
      <p:pic>
        <p:nvPicPr>
          <p:cNvPr id="268" name="Picture 2" descr="Picture 2"/>
          <p:cNvPicPr>
            <a:picLocks noChangeAspect="1"/>
          </p:cNvPicPr>
          <p:nvPr/>
        </p:nvPicPr>
        <p:blipFill>
          <a:blip r:embed="rId2"/>
          <a:stretch>
            <a:fillRect/>
          </a:stretch>
        </p:blipFill>
        <p:spPr>
          <a:xfrm>
            <a:off x="4429069" y="4769960"/>
            <a:ext cx="15077083" cy="4550706"/>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 name="Image" descr="Image"/>
          <p:cNvPicPr>
            <a:picLocks noGrp="1" noChangeAspect="1"/>
          </p:cNvPicPr>
          <p:nvPr>
            <p:ph type="pic" idx="13"/>
          </p:nvPr>
        </p:nvPicPr>
        <p:blipFill>
          <a:blip r:embed="rId3"/>
          <a:srcRect l="15441" r="1381"/>
          <a:stretch>
            <a:fillRect/>
          </a:stretch>
        </p:blipFill>
        <p:spPr>
          <a:xfrm>
            <a:off x="490736" y="301556"/>
            <a:ext cx="6812013" cy="11555021"/>
          </a:xfrm>
          <a:prstGeom prst="rect">
            <a:avLst/>
          </a:prstGeom>
        </p:spPr>
      </p:pic>
      <p:sp>
        <p:nvSpPr>
          <p:cNvPr id="181" name="Trauma: A wound that pierces the armour"/>
          <p:cNvSpPr txBox="1">
            <a:spLocks noGrp="1"/>
          </p:cNvSpPr>
          <p:nvPr>
            <p:ph type="title"/>
          </p:nvPr>
        </p:nvSpPr>
        <p:spPr>
          <a:xfrm>
            <a:off x="8165406" y="622031"/>
            <a:ext cx="12317155" cy="5284661"/>
          </a:xfrm>
          <a:prstGeom prst="rect">
            <a:avLst/>
          </a:prstGeom>
        </p:spPr>
        <p:txBody>
          <a:bodyPr/>
          <a:lstStyle/>
          <a:p>
            <a:r>
              <a:t>Trauma</a:t>
            </a:r>
          </a:p>
          <a:p>
            <a:endParaRPr/>
          </a:p>
          <a:p>
            <a:r>
              <a:t>A wound </a:t>
            </a:r>
          </a:p>
          <a:p>
            <a:r>
              <a:t>that pierces the armour</a:t>
            </a:r>
          </a:p>
        </p:txBody>
      </p:sp>
      <p:sp>
        <p:nvSpPr>
          <p:cNvPr id="182" name="WWI - Shell Shock…"/>
          <p:cNvSpPr txBox="1"/>
          <p:nvPr/>
        </p:nvSpPr>
        <p:spPr>
          <a:xfrm>
            <a:off x="8471650" y="7249106"/>
            <a:ext cx="11704671" cy="618743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5" tIns="121915" rIns="121915" bIns="121915">
            <a:spAutoFit/>
          </a:bodyPr>
          <a:lstStyle/>
          <a:p>
            <a:pPr defTabSz="2438400">
              <a:defRPr sz="6400">
                <a:solidFill>
                  <a:srgbClr val="958D85"/>
                </a:solidFill>
              </a:defRPr>
            </a:pPr>
            <a:r>
              <a:t>WWI - Shell Shock</a:t>
            </a:r>
          </a:p>
          <a:p>
            <a:pPr defTabSz="2438400">
              <a:defRPr sz="6400">
                <a:solidFill>
                  <a:srgbClr val="958D85"/>
                </a:solidFill>
              </a:defRPr>
            </a:pPr>
            <a:r>
              <a:t>WWII - Battle Fatigue</a:t>
            </a:r>
          </a:p>
          <a:p>
            <a:pPr defTabSz="2438400">
              <a:defRPr sz="6400">
                <a:solidFill>
                  <a:srgbClr val="958D85"/>
                </a:solidFill>
              </a:defRPr>
            </a:pPr>
            <a:r>
              <a:t>Korea - Operational Exhaustion</a:t>
            </a:r>
          </a:p>
          <a:p>
            <a:pPr defTabSz="2438400">
              <a:defRPr sz="6400">
                <a:solidFill>
                  <a:srgbClr val="958D85"/>
                </a:solidFill>
              </a:defRPr>
            </a:pPr>
            <a:r>
              <a:t>Vietnam - Not recognised</a:t>
            </a:r>
          </a:p>
          <a:p>
            <a:pPr defTabSz="2438400">
              <a:defRPr sz="6400">
                <a:solidFill>
                  <a:srgbClr val="958D85"/>
                </a:solidFill>
              </a:defRPr>
            </a:pPr>
            <a:r>
              <a:t>1980 - Named as </a:t>
            </a:r>
            <a:r>
              <a:rPr b="1"/>
              <a:t>PTSD </a:t>
            </a:r>
          </a:p>
          <a:p>
            <a:pPr defTabSz="2438400">
              <a:defRPr sz="6400">
                <a:solidFill>
                  <a:srgbClr val="958D85"/>
                </a:solidFill>
              </a:defRPr>
            </a:pPr>
            <a:r>
              <a:t>Post Traumatic Stress Disorder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ymptoms of PTSD"/>
          <p:cNvSpPr txBox="1">
            <a:spLocks noGrp="1"/>
          </p:cNvSpPr>
          <p:nvPr>
            <p:ph type="title"/>
          </p:nvPr>
        </p:nvSpPr>
        <p:spPr>
          <a:xfrm>
            <a:off x="4387450" y="357184"/>
            <a:ext cx="15609094" cy="3036100"/>
          </a:xfrm>
          <a:prstGeom prst="rect">
            <a:avLst/>
          </a:prstGeom>
        </p:spPr>
        <p:txBody>
          <a:bodyPr/>
          <a:lstStyle/>
          <a:p>
            <a:r>
              <a:t>Symptoms of PTSD</a:t>
            </a:r>
          </a:p>
        </p:txBody>
      </p:sp>
      <p:sp>
        <p:nvSpPr>
          <p:cNvPr id="187" name="Hyper-vigilance/hypo-vigilance…"/>
          <p:cNvSpPr txBox="1">
            <a:spLocks noGrp="1"/>
          </p:cNvSpPr>
          <p:nvPr>
            <p:ph type="body" sz="half" idx="1"/>
          </p:nvPr>
        </p:nvSpPr>
        <p:spPr>
          <a:xfrm>
            <a:off x="2491577" y="3280617"/>
            <a:ext cx="17504973" cy="4325177"/>
          </a:xfrm>
          <a:prstGeom prst="rect">
            <a:avLst/>
          </a:prstGeom>
        </p:spPr>
        <p:txBody>
          <a:bodyPr/>
          <a:lstStyle/>
          <a:p>
            <a:r>
              <a:t>Hyper-vigilance/hypo-vigilance: irritable, jumpy, anxious, shut down</a:t>
            </a:r>
          </a:p>
          <a:p>
            <a:r>
              <a:t>Intrusive memories: flashbacks, nightmares</a:t>
            </a:r>
          </a:p>
          <a:p>
            <a:r>
              <a:t>Avoidance: people, places, crowds</a:t>
            </a:r>
          </a:p>
        </p:txBody>
      </p:sp>
      <p:sp>
        <p:nvSpPr>
          <p:cNvPr id="188" name="DSMIII (1980) - based on veterans…"/>
          <p:cNvSpPr txBox="1"/>
          <p:nvPr/>
        </p:nvSpPr>
        <p:spPr>
          <a:xfrm>
            <a:off x="2358657" y="9164228"/>
            <a:ext cx="16285573" cy="2923608"/>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3" tIns="71433" rIns="71433" bIns="71433" anchor="ctr">
            <a:spAutoFit/>
          </a:bodyPr>
          <a:lstStyle/>
          <a:p>
            <a:pPr defTabSz="821527">
              <a:defRPr b="1" i="1">
                <a:latin typeface="Helvetica Neue"/>
                <a:ea typeface="Helvetica Neue"/>
                <a:cs typeface="Helvetica Neue"/>
                <a:sym typeface="Helvetica Neue"/>
              </a:defRPr>
            </a:pPr>
            <a:r>
              <a:t>DSMIII (1980) - based on veterans</a:t>
            </a:r>
          </a:p>
          <a:p>
            <a:pPr defTabSz="821527">
              <a:defRPr b="1" i="1">
                <a:latin typeface="Helvetica Neue"/>
                <a:ea typeface="Helvetica Neue"/>
                <a:cs typeface="Helvetica Neue"/>
                <a:sym typeface="Helvetica Neue"/>
              </a:defRPr>
            </a:pPr>
            <a:endParaRPr/>
          </a:p>
          <a:p>
            <a:pPr defTabSz="821527">
              <a:defRPr b="1" i="1">
                <a:latin typeface="Helvetica Neue"/>
                <a:ea typeface="Helvetica Neue"/>
                <a:cs typeface="Helvetica Neue"/>
                <a:sym typeface="Helvetica Neue"/>
              </a:defRPr>
            </a:pPr>
            <a:r>
              <a:t>DSMIV (1994) - added general population - Disasters</a:t>
            </a:r>
          </a:p>
          <a:p>
            <a:pPr defTabSz="821527">
              <a:defRPr b="1" i="1">
                <a:latin typeface="Helvetica Neue"/>
                <a:ea typeface="Helvetica Neue"/>
                <a:cs typeface="Helvetica Neue"/>
                <a:sym typeface="Helvetica Neue"/>
              </a:defRPr>
            </a:pPr>
            <a:endParaRPr/>
          </a:p>
          <a:p>
            <a:pPr defTabSz="821527">
              <a:defRPr b="1" i="1">
                <a:latin typeface="Helvetica Neue"/>
                <a:ea typeface="Helvetica Neue"/>
                <a:cs typeface="Helvetica Neue"/>
                <a:sym typeface="Helvetica Neue"/>
              </a:defRPr>
            </a:pPr>
            <a:r>
              <a:t>DSM5 (2013) - included children</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Image" descr="Image"/>
          <p:cNvPicPr>
            <a:picLocks noChangeAspect="1"/>
          </p:cNvPicPr>
          <p:nvPr/>
        </p:nvPicPr>
        <p:blipFill>
          <a:blip r:embed="rId3"/>
          <a:stretch>
            <a:fillRect/>
          </a:stretch>
        </p:blipFill>
        <p:spPr>
          <a:xfrm>
            <a:off x="3784532" y="1618132"/>
            <a:ext cx="16814939" cy="10479735"/>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Footer Placeholder 1"/>
          <p:cNvSpPr txBox="1"/>
          <p:nvPr/>
        </p:nvSpPr>
        <p:spPr>
          <a:xfrm>
            <a:off x="8168640" y="12635773"/>
            <a:ext cx="8046719" cy="88410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6" tIns="91436" rIns="91436" bIns="91436" anchor="ctr">
            <a:spAutoFit/>
          </a:bodyPr>
          <a:lstStyle>
            <a:lvl1pPr algn="ctr">
              <a:defRPr sz="2400">
                <a:solidFill>
                  <a:srgbClr val="888888"/>
                </a:solidFill>
                <a:latin typeface="Arial"/>
                <a:ea typeface="Arial"/>
                <a:cs typeface="Arial"/>
                <a:sym typeface="Arial"/>
              </a:defRPr>
            </a:lvl1pPr>
          </a:lstStyle>
          <a:p>
            <a:r>
              <a:t>© Derek Farrell - January 2020/ Rotary World Peace Conference, Ontario, California USA</a:t>
            </a:r>
          </a:p>
        </p:txBody>
      </p:sp>
      <p:sp>
        <p:nvSpPr>
          <p:cNvPr id="197" name="Title 1"/>
          <p:cNvSpPr txBox="1">
            <a:spLocks noGrp="1"/>
          </p:cNvSpPr>
          <p:nvPr>
            <p:ph type="title"/>
          </p:nvPr>
        </p:nvSpPr>
        <p:spPr>
          <a:xfrm>
            <a:off x="3665143" y="1201360"/>
            <a:ext cx="16306806" cy="1981202"/>
          </a:xfrm>
          <a:prstGeom prst="rect">
            <a:avLst/>
          </a:prstGeom>
        </p:spPr>
        <p:txBody>
          <a:bodyPr/>
          <a:lstStyle>
            <a:lvl1pPr>
              <a:defRPr>
                <a:latin typeface="+mj-lt"/>
                <a:ea typeface="+mj-ea"/>
                <a:cs typeface="+mj-cs"/>
                <a:sym typeface="Calibri"/>
              </a:defRPr>
            </a:lvl1pPr>
          </a:lstStyle>
          <a:p>
            <a:r>
              <a:t>World Health Organisation (2013)</a:t>
            </a:r>
          </a:p>
        </p:txBody>
      </p:sp>
      <p:sp>
        <p:nvSpPr>
          <p:cNvPr id="198" name="Content Placeholder 2"/>
          <p:cNvSpPr txBox="1">
            <a:spLocks noGrp="1"/>
          </p:cNvSpPr>
          <p:nvPr>
            <p:ph type="body" sz="half" idx="1"/>
          </p:nvPr>
        </p:nvSpPr>
        <p:spPr>
          <a:xfrm>
            <a:off x="1228724" y="4199706"/>
            <a:ext cx="15120936" cy="8417643"/>
          </a:xfrm>
          <a:prstGeom prst="rect">
            <a:avLst/>
          </a:prstGeom>
        </p:spPr>
        <p:txBody>
          <a:bodyPr/>
          <a:lstStyle/>
          <a:p>
            <a:pPr>
              <a:lnSpc>
                <a:spcPct val="80000"/>
              </a:lnSpc>
              <a:buFont typeface="Courier New"/>
              <a:buChar char="o"/>
            </a:pPr>
            <a:r>
              <a:t>Trauma-focused CBT and EMDR therapy are recommended for children, adolescents and adults with PTSD.  </a:t>
            </a:r>
          </a:p>
          <a:p>
            <a:pPr>
              <a:lnSpc>
                <a:spcPct val="80000"/>
              </a:lnSpc>
              <a:buFont typeface="Courier New"/>
              <a:buChar char="o"/>
              <a:defRPr>
                <a:solidFill>
                  <a:srgbClr val="2F5597"/>
                </a:solidFill>
              </a:defRPr>
            </a:pPr>
            <a:r>
              <a:t>“Like CBT with a trauma focus, EMDR therapy aims to reduce subjective distress and strengthen adaptive cognitions related to the traumatic event. Unlike CBT with a trauma focus, EMDR does not involve:</a:t>
            </a:r>
          </a:p>
          <a:p>
            <a:pPr marL="983931" lvl="1" indent="-617217">
              <a:lnSpc>
                <a:spcPct val="80000"/>
              </a:lnSpc>
              <a:spcBef>
                <a:spcPts val="1000"/>
              </a:spcBef>
              <a:buFont typeface="Courier New"/>
              <a:buChar char="o"/>
              <a:defRPr sz="3600">
                <a:solidFill>
                  <a:srgbClr val="2F5597"/>
                </a:solidFill>
              </a:defRPr>
            </a:pPr>
            <a:r>
              <a:t>detailed descriptions of the event</a:t>
            </a:r>
            <a:endParaRPr sz="4800"/>
          </a:p>
          <a:p>
            <a:pPr marL="983931" lvl="1" indent="-617217">
              <a:lnSpc>
                <a:spcPct val="80000"/>
              </a:lnSpc>
              <a:spcBef>
                <a:spcPts val="1000"/>
              </a:spcBef>
              <a:buFont typeface="Courier New"/>
              <a:buChar char="o"/>
              <a:defRPr sz="3600">
                <a:solidFill>
                  <a:srgbClr val="2F5597"/>
                </a:solidFill>
              </a:defRPr>
            </a:pPr>
            <a:r>
              <a:t>direct challenging of beliefs</a:t>
            </a:r>
            <a:endParaRPr sz="4800"/>
          </a:p>
          <a:p>
            <a:pPr marL="983931" lvl="1" indent="-617217">
              <a:lnSpc>
                <a:spcPct val="80000"/>
              </a:lnSpc>
              <a:spcBef>
                <a:spcPts val="1000"/>
              </a:spcBef>
              <a:buFont typeface="Courier New"/>
              <a:buChar char="o"/>
              <a:defRPr sz="3600">
                <a:solidFill>
                  <a:srgbClr val="2F5597"/>
                </a:solidFill>
              </a:defRPr>
            </a:pPr>
            <a:r>
              <a:t>extended exposure</a:t>
            </a:r>
            <a:endParaRPr sz="4800"/>
          </a:p>
          <a:p>
            <a:pPr marL="983931" lvl="1" indent="-617217">
              <a:lnSpc>
                <a:spcPct val="80000"/>
              </a:lnSpc>
              <a:spcBef>
                <a:spcPts val="1000"/>
              </a:spcBef>
              <a:buFont typeface="Courier New"/>
              <a:buChar char="o"/>
              <a:defRPr sz="3600">
                <a:solidFill>
                  <a:srgbClr val="2F5597"/>
                </a:solidFill>
              </a:defRPr>
            </a:pPr>
            <a:r>
              <a:t>homework.”  (p.1)</a:t>
            </a:r>
          </a:p>
        </p:txBody>
      </p:sp>
      <p:pic>
        <p:nvPicPr>
          <p:cNvPr id="199" name="Picture 3" descr="Picture 3"/>
          <p:cNvPicPr>
            <a:picLocks noChangeAspect="1"/>
          </p:cNvPicPr>
          <p:nvPr/>
        </p:nvPicPr>
        <p:blipFill>
          <a:blip r:embed="rId3"/>
          <a:stretch>
            <a:fillRect/>
          </a:stretch>
        </p:blipFill>
        <p:spPr>
          <a:xfrm>
            <a:off x="16214526" y="10559150"/>
            <a:ext cx="6553205" cy="2057402"/>
          </a:xfrm>
          <a:prstGeom prst="rect">
            <a:avLst/>
          </a:prstGeom>
          <a:ln w="12700">
            <a:miter lim="400000"/>
          </a:ln>
        </p:spPr>
      </p:pic>
      <p:grpSp>
        <p:nvGrpSpPr>
          <p:cNvPr id="202" name="Picture 4"/>
          <p:cNvGrpSpPr/>
          <p:nvPr/>
        </p:nvGrpSpPr>
        <p:grpSpPr>
          <a:xfrm>
            <a:off x="16915602" y="3590900"/>
            <a:ext cx="5151054" cy="5951107"/>
            <a:chOff x="-2" y="-2"/>
            <a:chExt cx="5151052" cy="5951106"/>
          </a:xfrm>
        </p:grpSpPr>
        <p:sp>
          <p:nvSpPr>
            <p:cNvPr id="200" name="Shape"/>
            <p:cNvSpPr/>
            <p:nvPr/>
          </p:nvSpPr>
          <p:spPr>
            <a:xfrm>
              <a:off x="-3" y="-3"/>
              <a:ext cx="5151054" cy="5951108"/>
            </a:xfrm>
            <a:custGeom>
              <a:avLst/>
              <a:gdLst/>
              <a:ahLst/>
              <a:cxnLst>
                <a:cxn ang="0">
                  <a:pos x="wd2" y="hd2"/>
                </a:cxn>
                <a:cxn ang="5400000">
                  <a:pos x="wd2" y="hd2"/>
                </a:cxn>
                <a:cxn ang="10800000">
                  <a:pos x="wd2" y="hd2"/>
                </a:cxn>
                <a:cxn ang="16200000">
                  <a:pos x="wd2" y="hd2"/>
                </a:cxn>
              </a:cxnLst>
              <a:rect l="0" t="0" r="r" b="b"/>
              <a:pathLst>
                <a:path w="21600" h="21600" extrusionOk="0">
                  <a:moveTo>
                    <a:pt x="0" y="1607"/>
                  </a:moveTo>
                  <a:cubicBezTo>
                    <a:pt x="0" y="719"/>
                    <a:pt x="831" y="0"/>
                    <a:pt x="1856" y="0"/>
                  </a:cubicBezTo>
                  <a:lnTo>
                    <a:pt x="19744" y="0"/>
                  </a:lnTo>
                  <a:cubicBezTo>
                    <a:pt x="20769" y="0"/>
                    <a:pt x="21600" y="719"/>
                    <a:pt x="21600" y="1607"/>
                  </a:cubicBezTo>
                  <a:lnTo>
                    <a:pt x="21600" y="19993"/>
                  </a:lnTo>
                  <a:cubicBezTo>
                    <a:pt x="21600" y="20881"/>
                    <a:pt x="20769" y="21600"/>
                    <a:pt x="19744" y="21600"/>
                  </a:cubicBezTo>
                  <a:lnTo>
                    <a:pt x="1856" y="21600"/>
                  </a:lnTo>
                  <a:cubicBezTo>
                    <a:pt x="831" y="21600"/>
                    <a:pt x="0" y="20881"/>
                    <a:pt x="0" y="19993"/>
                  </a:cubicBezTo>
                  <a:close/>
                </a:path>
              </a:pathLst>
            </a:custGeom>
            <a:solidFill>
              <a:srgbClr val="EDEDED"/>
            </a:solidFill>
            <a:ln w="12700" cap="flat">
              <a:noFill/>
              <a:miter lim="400000"/>
            </a:ln>
            <a:effectLst/>
          </p:spPr>
          <p:txBody>
            <a:bodyPr wrap="square" lIns="91436" tIns="91436" rIns="91436" bIns="91436" numCol="1" anchor="ctr">
              <a:noAutofit/>
            </a:bodyPr>
            <a:lstStyle/>
            <a:p>
              <a:pPr>
                <a:defRPr sz="3200">
                  <a:latin typeface="Arial"/>
                  <a:ea typeface="Arial"/>
                  <a:cs typeface="Arial"/>
                  <a:sym typeface="Arial"/>
                </a:defRPr>
              </a:pPr>
              <a:endParaRPr/>
            </a:p>
          </p:txBody>
        </p:sp>
        <p:pic>
          <p:nvPicPr>
            <p:cNvPr id="201" name="image28.png" descr="image28.png"/>
            <p:cNvPicPr>
              <a:picLocks noChangeAspect="1"/>
            </p:cNvPicPr>
            <p:nvPr/>
          </p:nvPicPr>
          <p:blipFill>
            <a:blip r:embed="rId4"/>
            <a:srcRect b="5"/>
            <a:stretch>
              <a:fillRect/>
            </a:stretch>
          </p:blipFill>
          <p:spPr>
            <a:xfrm>
              <a:off x="-3" y="-3"/>
              <a:ext cx="5151042" cy="5950745"/>
            </a:xfrm>
            <a:custGeom>
              <a:avLst/>
              <a:gdLst/>
              <a:ahLst/>
              <a:cxnLst>
                <a:cxn ang="0">
                  <a:pos x="wd2" y="hd2"/>
                </a:cxn>
                <a:cxn ang="5400000">
                  <a:pos x="wd2" y="hd2"/>
                </a:cxn>
                <a:cxn ang="10800000">
                  <a:pos x="wd2" y="hd2"/>
                </a:cxn>
                <a:cxn ang="16200000">
                  <a:pos x="wd2" y="hd2"/>
                </a:cxn>
              </a:cxnLst>
              <a:rect l="0" t="0" r="r" b="b"/>
              <a:pathLst>
                <a:path w="21600" h="21600" extrusionOk="0">
                  <a:moveTo>
                    <a:pt x="1857" y="0"/>
                  </a:moveTo>
                  <a:cubicBezTo>
                    <a:pt x="832" y="0"/>
                    <a:pt x="0" y="720"/>
                    <a:pt x="0" y="1608"/>
                  </a:cubicBezTo>
                  <a:lnTo>
                    <a:pt x="0" y="19995"/>
                  </a:lnTo>
                  <a:cubicBezTo>
                    <a:pt x="0" y="20883"/>
                    <a:pt x="832" y="21600"/>
                    <a:pt x="1857" y="21600"/>
                  </a:cubicBezTo>
                  <a:lnTo>
                    <a:pt x="19743" y="21600"/>
                  </a:lnTo>
                  <a:cubicBezTo>
                    <a:pt x="20768" y="21600"/>
                    <a:pt x="21600" y="20883"/>
                    <a:pt x="21600" y="19995"/>
                  </a:cubicBezTo>
                  <a:lnTo>
                    <a:pt x="21600" y="1608"/>
                  </a:lnTo>
                  <a:cubicBezTo>
                    <a:pt x="21600" y="720"/>
                    <a:pt x="20768" y="0"/>
                    <a:pt x="19743" y="0"/>
                  </a:cubicBezTo>
                  <a:lnTo>
                    <a:pt x="1857" y="0"/>
                  </a:lnTo>
                  <a:close/>
                </a:path>
              </a:pathLst>
            </a:custGeom>
            <a:ln w="12700" cap="flat">
              <a:noFill/>
              <a:miter lim="400000"/>
            </a:ln>
            <a:effectLst>
              <a:reflection stA="38000" endPos="40000" dir="5400000" sy="-100000" algn="bl" rotWithShape="0"/>
            </a:effectLst>
          </p:spPr>
        </p:pic>
      </p:gr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Footer Placeholder 2"/>
          <p:cNvSpPr txBox="1"/>
          <p:nvPr/>
        </p:nvSpPr>
        <p:spPr>
          <a:xfrm>
            <a:off x="209146" y="13282791"/>
            <a:ext cx="8046726" cy="88410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6" tIns="91436" rIns="91436" bIns="91436" anchor="ctr">
            <a:spAutoFit/>
          </a:bodyPr>
          <a:lstStyle>
            <a:lvl1pPr algn="ctr">
              <a:defRPr sz="2400">
                <a:solidFill>
                  <a:srgbClr val="888888"/>
                </a:solidFill>
                <a:latin typeface="Arial"/>
                <a:ea typeface="Arial"/>
                <a:cs typeface="Arial"/>
                <a:sym typeface="Arial"/>
              </a:defRPr>
            </a:lvl1pPr>
          </a:lstStyle>
          <a:p>
            <a:r>
              <a:t>© Derek Farrell - January 2020/ Rotary World Peace Conference, Ontario, California USA</a:t>
            </a:r>
          </a:p>
        </p:txBody>
      </p:sp>
      <p:sp>
        <p:nvSpPr>
          <p:cNvPr id="207" name="Rectangle 2"/>
          <p:cNvSpPr txBox="1">
            <a:spLocks noGrp="1"/>
          </p:cNvSpPr>
          <p:nvPr>
            <p:ph type="title" idx="4294967295"/>
          </p:nvPr>
        </p:nvSpPr>
        <p:spPr>
          <a:xfrm>
            <a:off x="-4" y="-2"/>
            <a:ext cx="24137868" cy="4224128"/>
          </a:xfrm>
          <a:prstGeom prst="rect">
            <a:avLst/>
          </a:prstGeom>
          <a:solidFill>
            <a:srgbClr val="AFABAB"/>
          </a:solidFill>
        </p:spPr>
        <p:txBody>
          <a:bodyPr/>
          <a:lstStyle>
            <a:lvl1pPr algn="just">
              <a:defRPr sz="4800">
                <a:solidFill>
                  <a:srgbClr val="DAE3F3"/>
                </a:solidFill>
              </a:defRPr>
            </a:lvl1pPr>
          </a:lstStyle>
          <a:p>
            <a:r>
              <a:t>Before and after EMDR brain scans. Left photo shows woman with Post Traumatic Stress Disorder. Right photo shows same patient after four ninety minute EMDR sessions. The red areas indicate over activity in the brain. Photo by Dr. Daniel Amen, reprinted with permission</a:t>
            </a:r>
          </a:p>
        </p:txBody>
      </p:sp>
      <p:pic>
        <p:nvPicPr>
          <p:cNvPr id="208" name="Picture 3" descr="Picture 3"/>
          <p:cNvPicPr>
            <a:picLocks noChangeAspect="1"/>
          </p:cNvPicPr>
          <p:nvPr/>
        </p:nvPicPr>
        <p:blipFill>
          <a:blip r:embed="rId3"/>
          <a:stretch>
            <a:fillRect/>
          </a:stretch>
        </p:blipFill>
        <p:spPr>
          <a:xfrm>
            <a:off x="-6" y="4267200"/>
            <a:ext cx="12192007" cy="10401300"/>
          </a:xfrm>
          <a:prstGeom prst="rect">
            <a:avLst/>
          </a:prstGeom>
          <a:ln w="12700">
            <a:miter lim="400000"/>
          </a:ln>
        </p:spPr>
      </p:pic>
      <p:pic>
        <p:nvPicPr>
          <p:cNvPr id="209" name="Picture 4" descr="Picture 4"/>
          <p:cNvPicPr>
            <a:picLocks noChangeAspect="1"/>
          </p:cNvPicPr>
          <p:nvPr/>
        </p:nvPicPr>
        <p:blipFill>
          <a:blip r:embed="rId4"/>
          <a:stretch>
            <a:fillRect/>
          </a:stretch>
        </p:blipFill>
        <p:spPr>
          <a:xfrm>
            <a:off x="12192002" y="4267200"/>
            <a:ext cx="12192005" cy="9448800"/>
          </a:xfrm>
          <a:prstGeom prst="rect">
            <a:avLst/>
          </a:prstGeom>
          <a:ln w="12700">
            <a:miter lim="400000"/>
          </a:ln>
        </p:spPr>
      </p:pic>
      <p:sp>
        <p:nvSpPr>
          <p:cNvPr id="210" name="TextBox 1"/>
          <p:cNvSpPr txBox="1"/>
          <p:nvPr/>
        </p:nvSpPr>
        <p:spPr>
          <a:xfrm>
            <a:off x="4176136" y="12621053"/>
            <a:ext cx="5985479" cy="639478"/>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6" tIns="91436" rIns="91436" bIns="91436">
            <a:spAutoFit/>
          </a:bodyPr>
          <a:lstStyle>
            <a:lvl1pPr algn="ctr">
              <a:defRPr sz="3200">
                <a:solidFill>
                  <a:srgbClr val="FFFFFF"/>
                </a:solidFill>
                <a:latin typeface="Arial"/>
                <a:ea typeface="Arial"/>
                <a:cs typeface="Arial"/>
                <a:sym typeface="Arial"/>
              </a:defRPr>
            </a:lvl1pPr>
          </a:lstStyle>
          <a:p>
            <a:r>
              <a:t>BEFORE TX</a:t>
            </a:r>
          </a:p>
        </p:txBody>
      </p:sp>
      <p:sp>
        <p:nvSpPr>
          <p:cNvPr id="211" name="TextBox 5"/>
          <p:cNvSpPr txBox="1"/>
          <p:nvPr/>
        </p:nvSpPr>
        <p:spPr>
          <a:xfrm>
            <a:off x="13888967" y="12867827"/>
            <a:ext cx="5985477" cy="639478"/>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6" tIns="91436" rIns="91436" bIns="91436">
            <a:spAutoFit/>
          </a:bodyPr>
          <a:lstStyle>
            <a:lvl1pPr algn="ctr">
              <a:defRPr sz="3200">
                <a:solidFill>
                  <a:srgbClr val="FFFFFF"/>
                </a:solidFill>
                <a:latin typeface="Arial"/>
                <a:ea typeface="Arial"/>
                <a:cs typeface="Arial"/>
                <a:sym typeface="Arial"/>
              </a:defRPr>
            </a:lvl1pPr>
          </a:lstStyle>
          <a:p>
            <a:r>
              <a:t>AFTER TX</a:t>
            </a:r>
          </a:p>
        </p:txBody>
      </p:sp>
      <p:pic>
        <p:nvPicPr>
          <p:cNvPr id="212" name="Picture 3" descr="Picture 3"/>
          <p:cNvPicPr>
            <a:picLocks noChangeAspect="1"/>
          </p:cNvPicPr>
          <p:nvPr/>
        </p:nvPicPr>
        <p:blipFill>
          <a:blip r:embed="rId3"/>
          <a:stretch>
            <a:fillRect/>
          </a:stretch>
        </p:blipFill>
        <p:spPr>
          <a:xfrm>
            <a:off x="253996" y="4521200"/>
            <a:ext cx="12192004" cy="10401300"/>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aces-1_custom.jpg" descr="aces-1_custom.jpg"/>
          <p:cNvPicPr>
            <a:picLocks noChangeAspect="1"/>
          </p:cNvPicPr>
          <p:nvPr/>
        </p:nvPicPr>
        <p:blipFill>
          <a:blip r:embed="rId3"/>
          <a:stretch>
            <a:fillRect/>
          </a:stretch>
        </p:blipFill>
        <p:spPr>
          <a:xfrm>
            <a:off x="4070927" y="3327900"/>
            <a:ext cx="13300437" cy="9909689"/>
          </a:xfrm>
          <a:prstGeom prst="rect">
            <a:avLst/>
          </a:prstGeom>
          <a:ln w="12700">
            <a:miter lim="400000"/>
          </a:ln>
        </p:spPr>
      </p:pic>
      <p:sp>
        <p:nvSpPr>
          <p:cNvPr id="217" name="Text"/>
          <p:cNvSpPr txBox="1"/>
          <p:nvPr/>
        </p:nvSpPr>
        <p:spPr>
          <a:xfrm>
            <a:off x="12004599" y="17721615"/>
            <a:ext cx="950802" cy="741673"/>
          </a:xfrm>
          <a:prstGeom prst="rect">
            <a:avLst/>
          </a:prstGeom>
          <a:ln w="25400">
            <a:miter lim="400000"/>
          </a:ln>
        </p:spPr>
        <p:txBody>
          <a:bodyPr wrap="none" lIns="91436" tIns="91436" rIns="91436" bIns="91436">
            <a:spAutoFit/>
          </a:bodyPr>
          <a:lstStyle/>
          <a:p>
            <a:endParaRPr/>
          </a:p>
        </p:txBody>
      </p:sp>
      <p:sp>
        <p:nvSpPr>
          <p:cNvPr id="218" name="The Adverse Childhood Experiences Study (ACES)…"/>
          <p:cNvSpPr txBox="1"/>
          <p:nvPr/>
        </p:nvSpPr>
        <p:spPr>
          <a:xfrm>
            <a:off x="3125974" y="1127616"/>
            <a:ext cx="18132052" cy="2015338"/>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6" tIns="91436" rIns="91436" bIns="91436">
            <a:spAutoFit/>
          </a:bodyPr>
          <a:lstStyle/>
          <a:p>
            <a:pPr algn="ctr" defTabSz="821527">
              <a:defRPr sz="5900">
                <a:latin typeface="Helvetica Neue Medium"/>
                <a:ea typeface="Helvetica Neue Medium"/>
                <a:cs typeface="Helvetica Neue Medium"/>
                <a:sym typeface="Helvetica Neue Medium"/>
              </a:defRPr>
            </a:pPr>
            <a:r>
              <a:t>The Adverse Childhood Experiences Study (ACES)</a:t>
            </a:r>
          </a:p>
          <a:p>
            <a:pPr algn="ctr" defTabSz="821527">
              <a:defRPr sz="5900">
                <a:latin typeface="Helvetica Neue Medium"/>
                <a:ea typeface="Helvetica Neue Medium"/>
                <a:cs typeface="Helvetica Neue Medium"/>
                <a:sym typeface="Helvetica Neue Medium"/>
              </a:defRPr>
            </a:pPr>
            <a:r>
              <a:t>Filetti, 1997</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 name="F237CD78-3A92-4E6C-A3C9-C2B945D050E7.jpg" descr="F237CD78-3A92-4E6C-A3C9-C2B945D050E7.jpg"/>
          <p:cNvPicPr>
            <a:picLocks noChangeAspect="1"/>
          </p:cNvPicPr>
          <p:nvPr/>
        </p:nvPicPr>
        <p:blipFill>
          <a:blip r:embed="rId3"/>
          <a:stretch>
            <a:fillRect/>
          </a:stretch>
        </p:blipFill>
        <p:spPr>
          <a:xfrm>
            <a:off x="2612482" y="-326837"/>
            <a:ext cx="18484012" cy="13863010"/>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Title 1"/>
          <p:cNvSpPr txBox="1">
            <a:spLocks noGrp="1"/>
          </p:cNvSpPr>
          <p:nvPr>
            <p:ph type="title"/>
          </p:nvPr>
        </p:nvSpPr>
        <p:spPr>
          <a:xfrm>
            <a:off x="2903158" y="1609038"/>
            <a:ext cx="19206552" cy="2098472"/>
          </a:xfrm>
          <a:prstGeom prst="rect">
            <a:avLst/>
          </a:prstGeom>
        </p:spPr>
        <p:txBody>
          <a:bodyPr/>
          <a:lstStyle/>
          <a:p>
            <a:endParaRPr/>
          </a:p>
        </p:txBody>
      </p:sp>
      <p:pic>
        <p:nvPicPr>
          <p:cNvPr id="227" name="Content Placeholder 4" descr="Content Placeholder 4"/>
          <p:cNvPicPr>
            <a:picLocks noChangeAspect="1"/>
          </p:cNvPicPr>
          <p:nvPr/>
        </p:nvPicPr>
        <p:blipFill>
          <a:blip r:embed="rId3"/>
          <a:stretch>
            <a:fillRect/>
          </a:stretch>
        </p:blipFill>
        <p:spPr>
          <a:xfrm>
            <a:off x="-451962" y="-1879702"/>
            <a:ext cx="24835962" cy="17475402"/>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Gallery">
  <a:themeElements>
    <a:clrScheme name="Gallery">
      <a:dk1>
        <a:srgbClr val="000000"/>
      </a:dk1>
      <a:lt1>
        <a:srgbClr val="FFFFFF"/>
      </a:lt1>
      <a:dk2>
        <a:srgbClr val="A7A7A7"/>
      </a:dk2>
      <a:lt2>
        <a:srgbClr val="535353"/>
      </a:lt2>
      <a:accent1>
        <a:srgbClr val="B71E42"/>
      </a:accent1>
      <a:accent2>
        <a:srgbClr val="DE478E"/>
      </a:accent2>
      <a:accent3>
        <a:srgbClr val="BC72F0"/>
      </a:accent3>
      <a:accent4>
        <a:srgbClr val="795FAF"/>
      </a:accent4>
      <a:accent5>
        <a:srgbClr val="586EA6"/>
      </a:accent5>
      <a:accent6>
        <a:srgbClr val="6892A0"/>
      </a:accent6>
      <a:hlink>
        <a:srgbClr val="0000FF"/>
      </a:hlink>
      <a:folHlink>
        <a:srgbClr val="FF00FF"/>
      </a:folHlink>
    </a:clrScheme>
    <a:fontScheme name="Gallery">
      <a:majorFont>
        <a:latin typeface="Calibri"/>
        <a:ea typeface="Calibri"/>
        <a:cs typeface="Calibri"/>
      </a:majorFont>
      <a:minorFont>
        <a:latin typeface="Helvetica"/>
        <a:ea typeface="Helvetica"/>
        <a:cs typeface="Helvetica"/>
      </a:minorFont>
    </a:fontScheme>
    <a:fmtScheme name="Galler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6" tIns="91436" rIns="91436" bIns="91436"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6" tIns="91436" rIns="91436" bIns="91436"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allery">
  <a:themeElements>
    <a:clrScheme name="Gallery">
      <a:dk1>
        <a:srgbClr val="000000"/>
      </a:dk1>
      <a:lt1>
        <a:srgbClr val="FFFFFF"/>
      </a:lt1>
      <a:dk2>
        <a:srgbClr val="A7A7A7"/>
      </a:dk2>
      <a:lt2>
        <a:srgbClr val="535353"/>
      </a:lt2>
      <a:accent1>
        <a:srgbClr val="B71E42"/>
      </a:accent1>
      <a:accent2>
        <a:srgbClr val="DE478E"/>
      </a:accent2>
      <a:accent3>
        <a:srgbClr val="BC72F0"/>
      </a:accent3>
      <a:accent4>
        <a:srgbClr val="795FAF"/>
      </a:accent4>
      <a:accent5>
        <a:srgbClr val="586EA6"/>
      </a:accent5>
      <a:accent6>
        <a:srgbClr val="6892A0"/>
      </a:accent6>
      <a:hlink>
        <a:srgbClr val="0000FF"/>
      </a:hlink>
      <a:folHlink>
        <a:srgbClr val="FF00FF"/>
      </a:folHlink>
    </a:clrScheme>
    <a:fontScheme name="Gallery">
      <a:majorFont>
        <a:latin typeface="Calibri"/>
        <a:ea typeface="Calibri"/>
        <a:cs typeface="Calibri"/>
      </a:majorFont>
      <a:minorFont>
        <a:latin typeface="Helvetica"/>
        <a:ea typeface="Helvetica"/>
        <a:cs typeface="Helvetica"/>
      </a:minorFont>
    </a:fontScheme>
    <a:fmtScheme name="Galler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6" tIns="91436" rIns="91436" bIns="91436"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6" tIns="91436" rIns="91436" bIns="91436"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1613</Words>
  <Application>Microsoft Macintosh PowerPoint</Application>
  <PresentationFormat>Custom</PresentationFormat>
  <Paragraphs>108</Paragraphs>
  <Slides>18</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Courier New</vt:lpstr>
      <vt:lpstr>Gill Sans MT</vt:lpstr>
      <vt:lpstr>Helvetica Neue</vt:lpstr>
      <vt:lpstr>Helvetica Neue Light</vt:lpstr>
      <vt:lpstr>Helvetica Neue Medium</vt:lpstr>
      <vt:lpstr>Gallery</vt:lpstr>
      <vt:lpstr>Healing the hurt</vt:lpstr>
      <vt:lpstr>Trauma  A wound  that pierces the armour</vt:lpstr>
      <vt:lpstr>Symptoms of PTSD</vt:lpstr>
      <vt:lpstr>PowerPoint Presentation</vt:lpstr>
      <vt:lpstr>World Health Organisation (2013)</vt:lpstr>
      <vt:lpstr>Before and after EMDR brain scans. Left photo shows woman with Post Traumatic Stress Disorder. Right photo shows same patient after four ninety minute EMDR sessions. The red areas indicate over activity in the brain. Photo by Dr. Daniel Amen, reprinted with permission</vt:lpstr>
      <vt:lpstr>PowerPoint Presentation</vt:lpstr>
      <vt:lpstr>PowerPoint Presentation</vt:lpstr>
      <vt:lpstr>PowerPoint Presentation</vt:lpstr>
      <vt:lpstr>PowerPoint Presentation</vt:lpstr>
      <vt:lpstr>Resources to meet the demand</vt:lpstr>
      <vt:lpstr>What has rotary done so far?</vt:lpstr>
      <vt:lpstr>COMMUNITY-BASED SOLUTION- GROUP CARE</vt:lpstr>
      <vt:lpstr>Who are these frontline personnel?</vt:lpstr>
      <vt:lpstr>HOW CAN  WE  DO  IT?</vt:lpstr>
      <vt:lpstr>PowerPoint Presentation</vt:lpstr>
      <vt:lpstr>PowerPoint Presentation</vt:lpstr>
      <vt:lpstr>QUESTIONS, PLEASE!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Healing the hurt</dc:title>
  <cp:lastModifiedBy>Norman Taralrud-Bay</cp:lastModifiedBy>
  <cp:revision>1</cp:revision>
  <dcterms:modified xsi:type="dcterms:W3CDTF">2020-06-30T01:35:58Z</dcterms:modified>
</cp:coreProperties>
</file>